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6.png" ContentType="image/png"/>
  <Override PartName="/ppt/media/image36.gif" ContentType="image/gif"/>
  <Override PartName="/ppt/media/image29.png" ContentType="image/png"/>
  <Override PartName="/ppt/media/image11.png" ContentType="image/png"/>
  <Override PartName="/ppt/media/image7.png" ContentType="image/png"/>
  <Override PartName="/ppt/media/image3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7.gif" ContentType="image/gif"/>
  <Override PartName="/ppt/media/image38.gif" ContentType="image/gif"/>
  <Override PartName="/ppt/media/image35.jpeg" ContentType="image/jpeg"/>
  <Override PartName="/ppt/media/image10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4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d-ID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d-ID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0;p2"/>
          <p:cNvGrpSpPr/>
          <p:nvPr/>
        </p:nvGrpSpPr>
        <p:grpSpPr>
          <a:xfrm>
            <a:off x="853200" y="518400"/>
            <a:ext cx="7756560" cy="4438800"/>
            <a:chOff x="853200" y="518400"/>
            <a:chExt cx="7756560" cy="4438800"/>
          </a:xfrm>
        </p:grpSpPr>
        <p:grpSp>
          <p:nvGrpSpPr>
            <p:cNvPr id="1" name="Google Shape;11;p2"/>
            <p:cNvGrpSpPr/>
            <p:nvPr/>
          </p:nvGrpSpPr>
          <p:grpSpPr>
            <a:xfrm>
              <a:off x="853200" y="518400"/>
              <a:ext cx="7756560" cy="4438800"/>
              <a:chOff x="853200" y="518400"/>
              <a:chExt cx="7756560" cy="4438800"/>
            </a:xfrm>
          </p:grpSpPr>
          <p:sp>
            <p:nvSpPr>
              <p:cNvPr id="2" name="Google Shape;12;p2"/>
              <p:cNvSpPr/>
              <p:nvPr/>
            </p:nvSpPr>
            <p:spPr>
              <a:xfrm>
                <a:off x="868320" y="529920"/>
                <a:ext cx="7726320" cy="441612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" name="Google Shape;13;p2"/>
              <p:cNvSpPr/>
              <p:nvPr/>
            </p:nvSpPr>
            <p:spPr>
              <a:xfrm>
                <a:off x="853200" y="518400"/>
                <a:ext cx="7756560" cy="4438800"/>
              </a:xfrm>
              <a:custGeom>
                <a:avLst/>
                <a:gdLst/>
                <a:ahLst/>
                <a:rect l="l" t="t" r="r" b="b"/>
                <a:pathLst>
                  <a:path w="36696" h="28112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Google Shape;14;p2"/>
              <p:cNvSpPr/>
              <p:nvPr/>
            </p:nvSpPr>
            <p:spPr>
              <a:xfrm>
                <a:off x="868320" y="529920"/>
                <a:ext cx="7726320" cy="32040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Google Shape;15;p2"/>
              <p:cNvSpPr/>
              <p:nvPr/>
            </p:nvSpPr>
            <p:spPr>
              <a:xfrm>
                <a:off x="8138880" y="569160"/>
                <a:ext cx="332640" cy="24516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Google Shape;16;p2"/>
              <p:cNvSpPr/>
              <p:nvPr/>
            </p:nvSpPr>
            <p:spPr>
              <a:xfrm>
                <a:off x="5050080" y="605160"/>
                <a:ext cx="946800" cy="2340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" name="Google Shape;17;p2"/>
            <p:cNvSpPr/>
            <p:nvPr/>
          </p:nvSpPr>
          <p:spPr>
            <a:xfrm>
              <a:off x="1189440" y="604440"/>
              <a:ext cx="170280" cy="16848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Google Shape;18;p2"/>
            <p:cNvSpPr/>
            <p:nvPr/>
          </p:nvSpPr>
          <p:spPr>
            <a:xfrm>
              <a:off x="1419480" y="604440"/>
              <a:ext cx="170280" cy="16848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Google Shape;19;p2"/>
            <p:cNvSpPr/>
            <p:nvPr/>
          </p:nvSpPr>
          <p:spPr>
            <a:xfrm>
              <a:off x="959400" y="604440"/>
              <a:ext cx="170280" cy="16848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Google Shape;20;p2"/>
          <p:cNvSpPr/>
          <p:nvPr/>
        </p:nvSpPr>
        <p:spPr>
          <a:xfrm>
            <a:off x="6609960" y="4105080"/>
            <a:ext cx="197280" cy="21276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Google Shape;21;p2"/>
          <p:cNvSpPr/>
          <p:nvPr/>
        </p:nvSpPr>
        <p:spPr>
          <a:xfrm>
            <a:off x="1614600" y="4028760"/>
            <a:ext cx="338760" cy="36540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" name="Google Shape;22;p2"/>
          <p:cNvGrpSpPr/>
          <p:nvPr/>
        </p:nvGrpSpPr>
        <p:grpSpPr>
          <a:xfrm>
            <a:off x="-565200" y="3342240"/>
            <a:ext cx="1927080" cy="2246760"/>
            <a:chOff x="-565200" y="3342240"/>
            <a:chExt cx="1927080" cy="2246760"/>
          </a:xfrm>
        </p:grpSpPr>
        <p:sp>
          <p:nvSpPr>
            <p:cNvPr id="13" name="Google Shape;23;p2"/>
            <p:cNvSpPr/>
            <p:nvPr/>
          </p:nvSpPr>
          <p:spPr>
            <a:xfrm>
              <a:off x="-560520" y="3640320"/>
              <a:ext cx="1179720" cy="1911960"/>
            </a:xfrm>
            <a:custGeom>
              <a:avLst/>
              <a:gdLst/>
              <a:ahLst/>
              <a:rect l="l" t="t" r="r" b="b"/>
              <a:pathLst>
                <a:path w="21158" h="34279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Google Shape;24;p2"/>
            <p:cNvSpPr/>
            <p:nvPr/>
          </p:nvSpPr>
          <p:spPr>
            <a:xfrm>
              <a:off x="-565200" y="3636000"/>
              <a:ext cx="1188360" cy="1920960"/>
            </a:xfrm>
            <a:custGeom>
              <a:avLst/>
              <a:gdLst/>
              <a:ahLst/>
              <a:rect l="l" t="t" r="r" b="b"/>
              <a:pathLst>
                <a:path w="21313" h="34441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Google Shape;25;p2"/>
            <p:cNvSpPr/>
            <p:nvPr/>
          </p:nvSpPr>
          <p:spPr>
            <a:xfrm>
              <a:off x="-565200" y="3636360"/>
              <a:ext cx="1055520" cy="1895040"/>
            </a:xfrm>
            <a:custGeom>
              <a:avLst/>
              <a:gdLst/>
              <a:ahLst/>
              <a:rect l="l" t="t" r="r" b="b"/>
              <a:pathLst>
                <a:path w="18932" h="33974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Google Shape;26;p2"/>
            <p:cNvSpPr/>
            <p:nvPr/>
          </p:nvSpPr>
          <p:spPr>
            <a:xfrm>
              <a:off x="-546480" y="3781080"/>
              <a:ext cx="166320" cy="177840"/>
            </a:xfrm>
            <a:custGeom>
              <a:avLst/>
              <a:gdLst/>
              <a:ahLst/>
              <a:rect l="l" t="t" r="r" b="b"/>
              <a:pathLst>
                <a:path w="3001" h="3207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Google Shape;27;p2"/>
            <p:cNvSpPr/>
            <p:nvPr/>
          </p:nvSpPr>
          <p:spPr>
            <a:xfrm>
              <a:off x="-487440" y="3931560"/>
              <a:ext cx="272160" cy="353160"/>
            </a:xfrm>
            <a:custGeom>
              <a:avLst/>
              <a:gdLst/>
              <a:ahLst/>
              <a:rect l="l" t="t" r="r" b="b"/>
              <a:pathLst>
                <a:path w="4895" h="6347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Google Shape;28;p2"/>
            <p:cNvSpPr/>
            <p:nvPr/>
          </p:nvSpPr>
          <p:spPr>
            <a:xfrm>
              <a:off x="-355320" y="4266360"/>
              <a:ext cx="419400" cy="454680"/>
            </a:xfrm>
            <a:custGeom>
              <a:avLst/>
              <a:gdLst/>
              <a:ahLst/>
              <a:rect l="l" t="t" r="r" b="b"/>
              <a:pathLst>
                <a:path w="7537" h="8169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Google Shape;29;p2"/>
            <p:cNvSpPr/>
            <p:nvPr/>
          </p:nvSpPr>
          <p:spPr>
            <a:xfrm>
              <a:off x="-174960" y="4568400"/>
              <a:ext cx="438840" cy="462960"/>
            </a:xfrm>
            <a:custGeom>
              <a:avLst/>
              <a:gdLst/>
              <a:ahLst/>
              <a:rect l="l" t="t" r="r" b="b"/>
              <a:pathLst>
                <a:path w="7883" h="8314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Google Shape;30;p2"/>
            <p:cNvSpPr/>
            <p:nvPr/>
          </p:nvSpPr>
          <p:spPr>
            <a:xfrm>
              <a:off x="-417600" y="3560040"/>
              <a:ext cx="1145160" cy="2025000"/>
            </a:xfrm>
            <a:custGeom>
              <a:avLst/>
              <a:gdLst/>
              <a:ahLst/>
              <a:rect l="l" t="t" r="r" b="b"/>
              <a:pathLst>
                <a:path w="20540" h="36303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Google Shape;31;p2"/>
            <p:cNvSpPr/>
            <p:nvPr/>
          </p:nvSpPr>
          <p:spPr>
            <a:xfrm>
              <a:off x="-415080" y="3556080"/>
              <a:ext cx="1146600" cy="2032920"/>
            </a:xfrm>
            <a:custGeom>
              <a:avLst/>
              <a:gdLst/>
              <a:ahLst/>
              <a:rect l="l" t="t" r="r" b="b"/>
              <a:pathLst>
                <a:path w="20563" h="36446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Google Shape;32;p2"/>
            <p:cNvSpPr/>
            <p:nvPr/>
          </p:nvSpPr>
          <p:spPr>
            <a:xfrm>
              <a:off x="-180360" y="3556080"/>
              <a:ext cx="730440" cy="2032920"/>
            </a:xfrm>
            <a:custGeom>
              <a:avLst/>
              <a:gdLst/>
              <a:ahLst/>
              <a:rect l="l" t="t" r="r" b="b"/>
              <a:pathLst>
                <a:path w="13110" h="36449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Google Shape;33;p2"/>
            <p:cNvSpPr/>
            <p:nvPr/>
          </p:nvSpPr>
          <p:spPr>
            <a:xfrm>
              <a:off x="-250920" y="3745440"/>
              <a:ext cx="210240" cy="161640"/>
            </a:xfrm>
            <a:custGeom>
              <a:avLst/>
              <a:gdLst/>
              <a:ahLst/>
              <a:rect l="l" t="t" r="r" b="b"/>
              <a:pathLst>
                <a:path w="3787" h="2918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Google Shape;34;p2"/>
            <p:cNvSpPr/>
            <p:nvPr/>
          </p:nvSpPr>
          <p:spPr>
            <a:xfrm>
              <a:off x="-277560" y="3931560"/>
              <a:ext cx="351000" cy="197640"/>
            </a:xfrm>
            <a:custGeom>
              <a:avLst/>
              <a:gdLst/>
              <a:ahLst/>
              <a:rect l="l" t="t" r="r" b="b"/>
              <a:pathLst>
                <a:path w="6311" h="3562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Google Shape;35;p2"/>
            <p:cNvSpPr/>
            <p:nvPr/>
          </p:nvSpPr>
          <p:spPr>
            <a:xfrm>
              <a:off x="-243000" y="4190400"/>
              <a:ext cx="454680" cy="271800"/>
            </a:xfrm>
            <a:custGeom>
              <a:avLst/>
              <a:gdLst/>
              <a:ahLst/>
              <a:rect l="l" t="t" r="r" b="b"/>
              <a:pathLst>
                <a:path w="8168" h="4888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Google Shape;36;p2"/>
            <p:cNvSpPr/>
            <p:nvPr/>
          </p:nvSpPr>
          <p:spPr>
            <a:xfrm>
              <a:off x="-156600" y="4442040"/>
              <a:ext cx="486720" cy="268920"/>
            </a:xfrm>
            <a:custGeom>
              <a:avLst/>
              <a:gdLst/>
              <a:ahLst/>
              <a:rect l="l" t="t" r="r" b="b"/>
              <a:pathLst>
                <a:path w="8740" h="4841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Google Shape;37;p2"/>
            <p:cNvSpPr/>
            <p:nvPr/>
          </p:nvSpPr>
          <p:spPr>
            <a:xfrm>
              <a:off x="335160" y="3346200"/>
              <a:ext cx="511200" cy="2238840"/>
            </a:xfrm>
            <a:custGeom>
              <a:avLst/>
              <a:gdLst/>
              <a:ahLst/>
              <a:rect l="l" t="t" r="r" b="b"/>
              <a:pathLst>
                <a:path w="9181" h="40137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Google Shape;38;p2"/>
            <p:cNvSpPr/>
            <p:nvPr/>
          </p:nvSpPr>
          <p:spPr>
            <a:xfrm>
              <a:off x="276120" y="3342240"/>
              <a:ext cx="574200" cy="2246760"/>
            </a:xfrm>
            <a:custGeom>
              <a:avLst/>
              <a:gdLst/>
              <a:ahLst/>
              <a:rect l="l" t="t" r="r" b="b"/>
              <a:pathLst>
                <a:path w="10311" h="4028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Google Shape;39;p2"/>
            <p:cNvSpPr/>
            <p:nvPr/>
          </p:nvSpPr>
          <p:spPr>
            <a:xfrm>
              <a:off x="501840" y="3342240"/>
              <a:ext cx="229680" cy="2246760"/>
            </a:xfrm>
            <a:custGeom>
              <a:avLst/>
              <a:gdLst/>
              <a:ahLst/>
              <a:rect l="l" t="t" r="r" b="b"/>
              <a:pathLst>
                <a:path w="4132" h="4028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Google Shape;40;p2"/>
            <p:cNvSpPr/>
            <p:nvPr/>
          </p:nvSpPr>
          <p:spPr>
            <a:xfrm>
              <a:off x="470880" y="3461760"/>
              <a:ext cx="105120" cy="121680"/>
            </a:xfrm>
            <a:custGeom>
              <a:avLst/>
              <a:gdLst/>
              <a:ahLst/>
              <a:rect l="l" t="t" r="r" b="b"/>
              <a:pathLst>
                <a:path w="1906" h="2202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Google Shape;41;p2"/>
            <p:cNvSpPr/>
            <p:nvPr/>
          </p:nvSpPr>
          <p:spPr>
            <a:xfrm>
              <a:off x="438840" y="3620880"/>
              <a:ext cx="203040" cy="202680"/>
            </a:xfrm>
            <a:custGeom>
              <a:avLst/>
              <a:gdLst/>
              <a:ahLst/>
              <a:rect l="l" t="t" r="r" b="b"/>
              <a:pathLst>
                <a:path w="3656" h="3652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Google Shape;42;p2"/>
            <p:cNvSpPr/>
            <p:nvPr/>
          </p:nvSpPr>
          <p:spPr>
            <a:xfrm>
              <a:off x="414360" y="3833640"/>
              <a:ext cx="290160" cy="235080"/>
            </a:xfrm>
            <a:custGeom>
              <a:avLst/>
              <a:gdLst/>
              <a:ahLst/>
              <a:rect l="l" t="t" r="r" b="b"/>
              <a:pathLst>
                <a:path w="5216" h="4232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Google Shape;43;p2"/>
            <p:cNvSpPr/>
            <p:nvPr/>
          </p:nvSpPr>
          <p:spPr>
            <a:xfrm>
              <a:off x="397800" y="4101480"/>
              <a:ext cx="360360" cy="213840"/>
            </a:xfrm>
            <a:custGeom>
              <a:avLst/>
              <a:gdLst/>
              <a:ahLst/>
              <a:rect l="l" t="t" r="r" b="b"/>
              <a:pathLst>
                <a:path w="6478" h="3849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Google Shape;44;p2"/>
            <p:cNvSpPr/>
            <p:nvPr/>
          </p:nvSpPr>
          <p:spPr>
            <a:xfrm>
              <a:off x="396360" y="4400280"/>
              <a:ext cx="399600" cy="190440"/>
            </a:xfrm>
            <a:custGeom>
              <a:avLst/>
              <a:gdLst/>
              <a:ahLst/>
              <a:rect l="l" t="t" r="r" b="b"/>
              <a:pathLst>
                <a:path w="7180" h="3435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Google Shape;45;p2"/>
            <p:cNvSpPr/>
            <p:nvPr/>
          </p:nvSpPr>
          <p:spPr>
            <a:xfrm>
              <a:off x="601560" y="3689640"/>
              <a:ext cx="728640" cy="1895400"/>
            </a:xfrm>
            <a:custGeom>
              <a:avLst/>
              <a:gdLst/>
              <a:ahLst/>
              <a:rect l="l" t="t" r="r" b="b"/>
              <a:pathLst>
                <a:path w="13074" h="33981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Google Shape;46;p2"/>
            <p:cNvSpPr/>
            <p:nvPr/>
          </p:nvSpPr>
          <p:spPr>
            <a:xfrm>
              <a:off x="597600" y="3685320"/>
              <a:ext cx="764280" cy="1903680"/>
            </a:xfrm>
            <a:custGeom>
              <a:avLst/>
              <a:gdLst/>
              <a:ahLst/>
              <a:rect l="l" t="t" r="r" b="b"/>
              <a:pathLst>
                <a:path w="13717" h="34129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Google Shape;47;p2"/>
            <p:cNvSpPr/>
            <p:nvPr/>
          </p:nvSpPr>
          <p:spPr>
            <a:xfrm>
              <a:off x="736560" y="3685320"/>
              <a:ext cx="496440" cy="1903680"/>
            </a:xfrm>
            <a:custGeom>
              <a:avLst/>
              <a:gdLst/>
              <a:ahLst/>
              <a:rect l="l" t="t" r="r" b="b"/>
              <a:pathLst>
                <a:path w="8918" h="34128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Google Shape;48;p2"/>
            <p:cNvSpPr/>
            <p:nvPr/>
          </p:nvSpPr>
          <p:spPr>
            <a:xfrm>
              <a:off x="1065600" y="3886920"/>
              <a:ext cx="208440" cy="177840"/>
            </a:xfrm>
            <a:custGeom>
              <a:avLst/>
              <a:gdLst/>
              <a:ahLst/>
              <a:rect l="l" t="t" r="r" b="b"/>
              <a:pathLst>
                <a:path w="3752" h="3208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Google Shape;49;p2"/>
            <p:cNvSpPr/>
            <p:nvPr/>
          </p:nvSpPr>
          <p:spPr>
            <a:xfrm>
              <a:off x="964440" y="4050720"/>
              <a:ext cx="322560" cy="284040"/>
            </a:xfrm>
            <a:custGeom>
              <a:avLst/>
              <a:gdLst/>
              <a:ahLst/>
              <a:rect l="l" t="t" r="r" b="b"/>
              <a:pathLst>
                <a:path w="5800" h="5107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Google Shape;50;p2"/>
            <p:cNvSpPr/>
            <p:nvPr/>
          </p:nvSpPr>
          <p:spPr>
            <a:xfrm>
              <a:off x="855360" y="4279320"/>
              <a:ext cx="423720" cy="292320"/>
            </a:xfrm>
            <a:custGeom>
              <a:avLst/>
              <a:gdLst/>
              <a:ahLst/>
              <a:rect l="l" t="t" r="r" b="b"/>
              <a:pathLst>
                <a:path w="7609" h="5256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Google Shape;51;p2"/>
            <p:cNvSpPr/>
            <p:nvPr/>
          </p:nvSpPr>
          <p:spPr>
            <a:xfrm>
              <a:off x="752400" y="4576320"/>
              <a:ext cx="475560" cy="317160"/>
            </a:xfrm>
            <a:custGeom>
              <a:avLst/>
              <a:gdLst/>
              <a:ahLst/>
              <a:rect l="l" t="t" r="r" b="b"/>
              <a:pathLst>
                <a:path w="8538" h="5702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" name="Google Shape;52;p2"/>
          <p:cNvGrpSpPr/>
          <p:nvPr/>
        </p:nvGrpSpPr>
        <p:grpSpPr>
          <a:xfrm>
            <a:off x="8030520" y="3342240"/>
            <a:ext cx="1927440" cy="2246760"/>
            <a:chOff x="8030520" y="3342240"/>
            <a:chExt cx="1927440" cy="2246760"/>
          </a:xfrm>
        </p:grpSpPr>
        <p:sp>
          <p:nvSpPr>
            <p:cNvPr id="43" name="Google Shape;53;p2"/>
            <p:cNvSpPr/>
            <p:nvPr/>
          </p:nvSpPr>
          <p:spPr>
            <a:xfrm flipH="1">
              <a:off x="8772840" y="3640320"/>
              <a:ext cx="1179720" cy="1911960"/>
            </a:xfrm>
            <a:custGeom>
              <a:avLst/>
              <a:gdLst/>
              <a:ahLst/>
              <a:rect l="l" t="t" r="r" b="b"/>
              <a:pathLst>
                <a:path w="21158" h="34279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Google Shape;54;p2"/>
            <p:cNvSpPr/>
            <p:nvPr/>
          </p:nvSpPr>
          <p:spPr>
            <a:xfrm flipH="1">
              <a:off x="8768880" y="3636000"/>
              <a:ext cx="1188360" cy="1920960"/>
            </a:xfrm>
            <a:custGeom>
              <a:avLst/>
              <a:gdLst/>
              <a:ahLst/>
              <a:rect l="l" t="t" r="r" b="b"/>
              <a:pathLst>
                <a:path w="21313" h="34441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55;p2"/>
            <p:cNvSpPr/>
            <p:nvPr/>
          </p:nvSpPr>
          <p:spPr>
            <a:xfrm flipH="1">
              <a:off x="8902440" y="3636360"/>
              <a:ext cx="1055520" cy="1895040"/>
            </a:xfrm>
            <a:custGeom>
              <a:avLst/>
              <a:gdLst/>
              <a:ahLst/>
              <a:rect l="l" t="t" r="r" b="b"/>
              <a:pathLst>
                <a:path w="18932" h="33974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56;p2"/>
            <p:cNvSpPr/>
            <p:nvPr/>
          </p:nvSpPr>
          <p:spPr>
            <a:xfrm flipH="1">
              <a:off x="9772920" y="3781080"/>
              <a:ext cx="166320" cy="177840"/>
            </a:xfrm>
            <a:custGeom>
              <a:avLst/>
              <a:gdLst/>
              <a:ahLst/>
              <a:rect l="l" t="t" r="r" b="b"/>
              <a:pathLst>
                <a:path w="3001" h="3207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57;p2"/>
            <p:cNvSpPr/>
            <p:nvPr/>
          </p:nvSpPr>
          <p:spPr>
            <a:xfrm flipH="1">
              <a:off x="9608400" y="3931560"/>
              <a:ext cx="272160" cy="353160"/>
            </a:xfrm>
            <a:custGeom>
              <a:avLst/>
              <a:gdLst/>
              <a:ahLst/>
              <a:rect l="l" t="t" r="r" b="b"/>
              <a:pathLst>
                <a:path w="4895" h="6347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Google Shape;58;p2"/>
            <p:cNvSpPr/>
            <p:nvPr/>
          </p:nvSpPr>
          <p:spPr>
            <a:xfrm flipH="1">
              <a:off x="9327960" y="4266360"/>
              <a:ext cx="419400" cy="454680"/>
            </a:xfrm>
            <a:custGeom>
              <a:avLst/>
              <a:gdLst/>
              <a:ahLst/>
              <a:rect l="l" t="t" r="r" b="b"/>
              <a:pathLst>
                <a:path w="7537" h="8169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Google Shape;59;p2"/>
            <p:cNvSpPr/>
            <p:nvPr/>
          </p:nvSpPr>
          <p:spPr>
            <a:xfrm flipH="1">
              <a:off x="9128520" y="4568400"/>
              <a:ext cx="438840" cy="462960"/>
            </a:xfrm>
            <a:custGeom>
              <a:avLst/>
              <a:gdLst/>
              <a:ahLst/>
              <a:rect l="l" t="t" r="r" b="b"/>
              <a:pathLst>
                <a:path w="7883" h="8314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Google Shape;60;p2"/>
            <p:cNvSpPr/>
            <p:nvPr/>
          </p:nvSpPr>
          <p:spPr>
            <a:xfrm flipH="1">
              <a:off x="8664480" y="3560040"/>
              <a:ext cx="1145160" cy="2025000"/>
            </a:xfrm>
            <a:custGeom>
              <a:avLst/>
              <a:gdLst/>
              <a:ahLst/>
              <a:rect l="l" t="t" r="r" b="b"/>
              <a:pathLst>
                <a:path w="20540" h="36303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Google Shape;61;p2"/>
            <p:cNvSpPr/>
            <p:nvPr/>
          </p:nvSpPr>
          <p:spPr>
            <a:xfrm flipH="1">
              <a:off x="8660520" y="3556080"/>
              <a:ext cx="1146600" cy="2032920"/>
            </a:xfrm>
            <a:custGeom>
              <a:avLst/>
              <a:gdLst/>
              <a:ahLst/>
              <a:rect l="l" t="t" r="r" b="b"/>
              <a:pathLst>
                <a:path w="20563" h="36446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Google Shape;62;p2"/>
            <p:cNvSpPr/>
            <p:nvPr/>
          </p:nvSpPr>
          <p:spPr>
            <a:xfrm flipH="1">
              <a:off x="8841960" y="3556080"/>
              <a:ext cx="730440" cy="2032920"/>
            </a:xfrm>
            <a:custGeom>
              <a:avLst/>
              <a:gdLst/>
              <a:ahLst/>
              <a:rect l="l" t="t" r="r" b="b"/>
              <a:pathLst>
                <a:path w="13110" h="36449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Google Shape;63;p2"/>
            <p:cNvSpPr/>
            <p:nvPr/>
          </p:nvSpPr>
          <p:spPr>
            <a:xfrm flipH="1">
              <a:off x="9433440" y="3745440"/>
              <a:ext cx="210240" cy="161640"/>
            </a:xfrm>
            <a:custGeom>
              <a:avLst/>
              <a:gdLst/>
              <a:ahLst/>
              <a:rect l="l" t="t" r="r" b="b"/>
              <a:pathLst>
                <a:path w="3787" h="2918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Google Shape;64;p2"/>
            <p:cNvSpPr/>
            <p:nvPr/>
          </p:nvSpPr>
          <p:spPr>
            <a:xfrm flipH="1">
              <a:off x="9318600" y="3931560"/>
              <a:ext cx="351000" cy="197640"/>
            </a:xfrm>
            <a:custGeom>
              <a:avLst/>
              <a:gdLst/>
              <a:ahLst/>
              <a:rect l="l" t="t" r="r" b="b"/>
              <a:pathLst>
                <a:path w="6311" h="3562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Google Shape;65;p2"/>
            <p:cNvSpPr/>
            <p:nvPr/>
          </p:nvSpPr>
          <p:spPr>
            <a:xfrm flipH="1">
              <a:off x="9180360" y="4190400"/>
              <a:ext cx="454680" cy="271800"/>
            </a:xfrm>
            <a:custGeom>
              <a:avLst/>
              <a:gdLst/>
              <a:ahLst/>
              <a:rect l="l" t="t" r="r" b="b"/>
              <a:pathLst>
                <a:path w="8168" h="4888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Google Shape;66;p2"/>
            <p:cNvSpPr/>
            <p:nvPr/>
          </p:nvSpPr>
          <p:spPr>
            <a:xfrm flipH="1">
              <a:off x="9062640" y="4442040"/>
              <a:ext cx="486720" cy="268920"/>
            </a:xfrm>
            <a:custGeom>
              <a:avLst/>
              <a:gdLst/>
              <a:ahLst/>
              <a:rect l="l" t="t" r="r" b="b"/>
              <a:pathLst>
                <a:path w="8740" h="4841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67;p2"/>
            <p:cNvSpPr/>
            <p:nvPr/>
          </p:nvSpPr>
          <p:spPr>
            <a:xfrm flipH="1">
              <a:off x="8546400" y="3346200"/>
              <a:ext cx="511200" cy="2238840"/>
            </a:xfrm>
            <a:custGeom>
              <a:avLst/>
              <a:gdLst/>
              <a:ahLst/>
              <a:rect l="l" t="t" r="r" b="b"/>
              <a:pathLst>
                <a:path w="9181" h="40137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Google Shape;68;p2"/>
            <p:cNvSpPr/>
            <p:nvPr/>
          </p:nvSpPr>
          <p:spPr>
            <a:xfrm flipH="1">
              <a:off x="8541720" y="3342240"/>
              <a:ext cx="574200" cy="2246760"/>
            </a:xfrm>
            <a:custGeom>
              <a:avLst/>
              <a:gdLst/>
              <a:ahLst/>
              <a:rect l="l" t="t" r="r" b="b"/>
              <a:pathLst>
                <a:path w="10311" h="4028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Google Shape;69;p2"/>
            <p:cNvSpPr/>
            <p:nvPr/>
          </p:nvSpPr>
          <p:spPr>
            <a:xfrm flipH="1">
              <a:off x="8661240" y="3342240"/>
              <a:ext cx="229680" cy="2246760"/>
            </a:xfrm>
            <a:custGeom>
              <a:avLst/>
              <a:gdLst/>
              <a:ahLst/>
              <a:rect l="l" t="t" r="r" b="b"/>
              <a:pathLst>
                <a:path w="4132" h="4028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70;p2"/>
            <p:cNvSpPr/>
            <p:nvPr/>
          </p:nvSpPr>
          <p:spPr>
            <a:xfrm flipH="1">
              <a:off x="8816760" y="3461760"/>
              <a:ext cx="105120" cy="121680"/>
            </a:xfrm>
            <a:custGeom>
              <a:avLst/>
              <a:gdLst/>
              <a:ahLst/>
              <a:rect l="l" t="t" r="r" b="b"/>
              <a:pathLst>
                <a:path w="1906" h="2202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Google Shape;71;p2"/>
            <p:cNvSpPr/>
            <p:nvPr/>
          </p:nvSpPr>
          <p:spPr>
            <a:xfrm flipH="1">
              <a:off x="8751240" y="3620880"/>
              <a:ext cx="203040" cy="202680"/>
            </a:xfrm>
            <a:custGeom>
              <a:avLst/>
              <a:gdLst/>
              <a:ahLst/>
              <a:rect l="l" t="t" r="r" b="b"/>
              <a:pathLst>
                <a:path w="3656" h="3652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Google Shape;72;p2"/>
            <p:cNvSpPr/>
            <p:nvPr/>
          </p:nvSpPr>
          <p:spPr>
            <a:xfrm flipH="1">
              <a:off x="8688600" y="3833640"/>
              <a:ext cx="290160" cy="235080"/>
            </a:xfrm>
            <a:custGeom>
              <a:avLst/>
              <a:gdLst/>
              <a:ahLst/>
              <a:rect l="l" t="t" r="r" b="b"/>
              <a:pathLst>
                <a:path w="5216" h="4232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Google Shape;73;p2"/>
            <p:cNvSpPr/>
            <p:nvPr/>
          </p:nvSpPr>
          <p:spPr>
            <a:xfrm flipH="1">
              <a:off x="8634240" y="4101480"/>
              <a:ext cx="360360" cy="213840"/>
            </a:xfrm>
            <a:custGeom>
              <a:avLst/>
              <a:gdLst/>
              <a:ahLst/>
              <a:rect l="l" t="t" r="r" b="b"/>
              <a:pathLst>
                <a:path w="6478" h="3849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Google Shape;74;p2"/>
            <p:cNvSpPr/>
            <p:nvPr/>
          </p:nvSpPr>
          <p:spPr>
            <a:xfrm flipH="1">
              <a:off x="8596800" y="4400280"/>
              <a:ext cx="399600" cy="190440"/>
            </a:xfrm>
            <a:custGeom>
              <a:avLst/>
              <a:gdLst/>
              <a:ahLst/>
              <a:rect l="l" t="t" r="r" b="b"/>
              <a:pathLst>
                <a:path w="7180" h="3435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Google Shape;75;p2"/>
            <p:cNvSpPr/>
            <p:nvPr/>
          </p:nvSpPr>
          <p:spPr>
            <a:xfrm flipH="1">
              <a:off x="8062560" y="3689640"/>
              <a:ext cx="728640" cy="1895400"/>
            </a:xfrm>
            <a:custGeom>
              <a:avLst/>
              <a:gdLst/>
              <a:ahLst/>
              <a:rect l="l" t="t" r="r" b="b"/>
              <a:pathLst>
                <a:path w="13074" h="33981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Google Shape;76;p2"/>
            <p:cNvSpPr/>
            <p:nvPr/>
          </p:nvSpPr>
          <p:spPr>
            <a:xfrm flipH="1">
              <a:off x="8030160" y="3685320"/>
              <a:ext cx="764280" cy="1903680"/>
            </a:xfrm>
            <a:custGeom>
              <a:avLst/>
              <a:gdLst/>
              <a:ahLst/>
              <a:rect l="l" t="t" r="r" b="b"/>
              <a:pathLst>
                <a:path w="13717" h="34129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Google Shape;77;p2"/>
            <p:cNvSpPr/>
            <p:nvPr/>
          </p:nvSpPr>
          <p:spPr>
            <a:xfrm flipH="1">
              <a:off x="8159040" y="3685320"/>
              <a:ext cx="496440" cy="1903680"/>
            </a:xfrm>
            <a:custGeom>
              <a:avLst/>
              <a:gdLst/>
              <a:ahLst/>
              <a:rect l="l" t="t" r="r" b="b"/>
              <a:pathLst>
                <a:path w="8918" h="34128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Google Shape;78;p2"/>
            <p:cNvSpPr/>
            <p:nvPr/>
          </p:nvSpPr>
          <p:spPr>
            <a:xfrm flipH="1">
              <a:off x="8118360" y="3886920"/>
              <a:ext cx="208440" cy="177840"/>
            </a:xfrm>
            <a:custGeom>
              <a:avLst/>
              <a:gdLst/>
              <a:ahLst/>
              <a:rect l="l" t="t" r="r" b="b"/>
              <a:pathLst>
                <a:path w="3752" h="3208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Google Shape;79;p2"/>
            <p:cNvSpPr/>
            <p:nvPr/>
          </p:nvSpPr>
          <p:spPr>
            <a:xfrm flipH="1">
              <a:off x="8105760" y="4050720"/>
              <a:ext cx="322560" cy="284040"/>
            </a:xfrm>
            <a:custGeom>
              <a:avLst/>
              <a:gdLst/>
              <a:ahLst/>
              <a:rect l="l" t="t" r="r" b="b"/>
              <a:pathLst>
                <a:path w="5800" h="5107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Google Shape;80;p2"/>
            <p:cNvSpPr/>
            <p:nvPr/>
          </p:nvSpPr>
          <p:spPr>
            <a:xfrm flipH="1">
              <a:off x="8113320" y="4279320"/>
              <a:ext cx="423720" cy="292320"/>
            </a:xfrm>
            <a:custGeom>
              <a:avLst/>
              <a:gdLst/>
              <a:ahLst/>
              <a:rect l="l" t="t" r="r" b="b"/>
              <a:pathLst>
                <a:path w="7609" h="5256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Google Shape;81;p2"/>
            <p:cNvSpPr/>
            <p:nvPr/>
          </p:nvSpPr>
          <p:spPr>
            <a:xfrm flipH="1">
              <a:off x="8164440" y="4576320"/>
              <a:ext cx="475560" cy="317160"/>
            </a:xfrm>
            <a:custGeom>
              <a:avLst/>
              <a:gdLst/>
              <a:ahLst/>
              <a:rect l="l" t="t" r="r" b="b"/>
              <a:pathLst>
                <a:path w="8538" h="5702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Google Shape;82;p2"/>
          <p:cNvSpPr/>
          <p:nvPr/>
        </p:nvSpPr>
        <p:spPr>
          <a:xfrm>
            <a:off x="2822760" y="1410480"/>
            <a:ext cx="9720" cy="5760"/>
          </a:xfrm>
          <a:custGeom>
            <a:avLst/>
            <a:gdLst/>
            <a:ahLst/>
            <a:rect l="l" t="t" r="r" b="b"/>
            <a:pathLst>
              <a:path w="273" h="168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Google Shape;83;p2"/>
          <p:cNvSpPr/>
          <p:nvPr/>
        </p:nvSpPr>
        <p:spPr>
          <a:xfrm>
            <a:off x="1836360" y="3587760"/>
            <a:ext cx="6840" cy="11160"/>
          </a:xfrm>
          <a:custGeom>
            <a:avLst/>
            <a:gdLst/>
            <a:ahLst/>
            <a:rect l="l" t="t" r="r" b="b"/>
            <a:pathLst>
              <a:path w="202" h="303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Google Shape;84;p2"/>
          <p:cNvSpPr/>
          <p:nvPr/>
        </p:nvSpPr>
        <p:spPr>
          <a:xfrm>
            <a:off x="3489840" y="2822400"/>
            <a:ext cx="4320" cy="14760"/>
          </a:xfrm>
          <a:custGeom>
            <a:avLst/>
            <a:gdLst/>
            <a:ahLst/>
            <a:rect l="l" t="t" r="r" b="b"/>
            <a:pathLst>
              <a:path w="135" h="393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Google Shape;85;p2"/>
          <p:cNvSpPr/>
          <p:nvPr/>
        </p:nvSpPr>
        <p:spPr>
          <a:xfrm>
            <a:off x="5904720" y="-181800"/>
            <a:ext cx="7920" cy="9000"/>
          </a:xfrm>
          <a:custGeom>
            <a:avLst/>
            <a:gdLst/>
            <a:ahLst/>
            <a:rect l="l" t="t" r="r" b="b"/>
            <a:pathLst>
              <a:path w="226" h="25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Google Shape;88;p2"/>
          <p:cNvSpPr/>
          <p:nvPr/>
        </p:nvSpPr>
        <p:spPr>
          <a:xfrm>
            <a:off x="7169400" y="1095480"/>
            <a:ext cx="397440" cy="425880"/>
          </a:xfrm>
          <a:custGeom>
            <a:avLst/>
            <a:gdLst/>
            <a:ahLst/>
            <a:rect l="l" t="t" r="r" b="b"/>
            <a:pathLst>
              <a:path w="2977" h="3191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Google Shape;89;p2"/>
          <p:cNvSpPr/>
          <p:nvPr/>
        </p:nvSpPr>
        <p:spPr>
          <a:xfrm>
            <a:off x="2154960" y="1213920"/>
            <a:ext cx="284760" cy="30744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Google Shape;90;p2"/>
          <p:cNvSpPr/>
          <p:nvPr/>
        </p:nvSpPr>
        <p:spPr>
          <a:xfrm>
            <a:off x="1338120" y="2358000"/>
            <a:ext cx="197280" cy="21276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Google Shape;91;p2"/>
          <p:cNvSpPr/>
          <p:nvPr/>
        </p:nvSpPr>
        <p:spPr>
          <a:xfrm>
            <a:off x="2206440" y="2012760"/>
            <a:ext cx="284760" cy="30744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92;p2"/>
          <p:cNvSpPr/>
          <p:nvPr/>
        </p:nvSpPr>
        <p:spPr>
          <a:xfrm>
            <a:off x="1658160" y="2930760"/>
            <a:ext cx="284760" cy="30744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Google Shape;93;p2"/>
          <p:cNvSpPr/>
          <p:nvPr/>
        </p:nvSpPr>
        <p:spPr>
          <a:xfrm>
            <a:off x="6752520" y="1920960"/>
            <a:ext cx="552960" cy="59652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Google Shape;94;p2"/>
          <p:cNvSpPr/>
          <p:nvPr/>
        </p:nvSpPr>
        <p:spPr>
          <a:xfrm>
            <a:off x="1404000" y="1350000"/>
            <a:ext cx="197280" cy="21276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Google Shape;95;p2"/>
          <p:cNvSpPr/>
          <p:nvPr/>
        </p:nvSpPr>
        <p:spPr>
          <a:xfrm>
            <a:off x="7419960" y="2930760"/>
            <a:ext cx="146520" cy="157320"/>
          </a:xfrm>
          <a:custGeom>
            <a:avLst/>
            <a:gdLst/>
            <a:ahLst/>
            <a:rect l="l" t="t" r="r" b="b"/>
            <a:pathLst>
              <a:path w="2977" h="3191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Google Shape;96;p2"/>
          <p:cNvSpPr/>
          <p:nvPr/>
        </p:nvSpPr>
        <p:spPr>
          <a:xfrm>
            <a:off x="2968560" y="158040"/>
            <a:ext cx="284760" cy="30744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Google Shape;97;p2"/>
          <p:cNvSpPr/>
          <p:nvPr/>
        </p:nvSpPr>
        <p:spPr>
          <a:xfrm>
            <a:off x="6166080" y="225000"/>
            <a:ext cx="488880" cy="52740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Google Shape;98;p2"/>
          <p:cNvSpPr/>
          <p:nvPr/>
        </p:nvSpPr>
        <p:spPr>
          <a:xfrm>
            <a:off x="1801800" y="47880"/>
            <a:ext cx="488880" cy="527400"/>
          </a:xfrm>
          <a:custGeom>
            <a:avLst/>
            <a:gdLst/>
            <a:ahLst/>
            <a:rect l="l" t="t" r="r" b="b"/>
            <a:pathLst>
              <a:path w="5763" h="6216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cap="rnd"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d-ID" sz="1800" spc="-1" strike="noStrike">
                <a:latin typeface="Arial"/>
              </a:rPr>
              <a:t>Click to edit the title text format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1800" spc="-1" strike="noStrike">
                <a:latin typeface="Arial"/>
              </a:rPr>
              <a:t>Click to edit the outline text format</a:t>
            </a:r>
            <a:endParaRPr b="0" lang="id-ID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1800" spc="-1" strike="noStrike">
                <a:latin typeface="Arial"/>
              </a:rPr>
              <a:t>Second Outline Level</a:t>
            </a:r>
            <a:endParaRPr b="0" lang="id-ID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1800" spc="-1" strike="noStrike">
                <a:latin typeface="Arial"/>
              </a:rPr>
              <a:t>Third Outline Level</a:t>
            </a:r>
            <a:endParaRPr b="0" lang="id-ID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1800" spc="-1" strike="noStrike">
                <a:latin typeface="Arial"/>
              </a:rPr>
              <a:t>Fourth Outline Level</a:t>
            </a:r>
            <a:endParaRPr b="0" lang="id-ID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1800" spc="-1" strike="noStrike">
                <a:latin typeface="Arial"/>
              </a:rPr>
              <a:t>Fifth Outline Level</a:t>
            </a:r>
            <a:endParaRPr b="0" lang="id-ID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1800" spc="-1" strike="noStrike">
                <a:latin typeface="Arial"/>
              </a:rPr>
              <a:t>Sixth Outline Level</a:t>
            </a:r>
            <a:endParaRPr b="0" lang="id-ID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1800" spc="-1" strike="noStrike">
                <a:latin typeface="Arial"/>
              </a:rPr>
              <a:t>Seventh Outline Level</a:t>
            </a:r>
            <a:endParaRPr b="0" lang="id-ID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00;p3"/>
          <p:cNvSpPr/>
          <p:nvPr/>
        </p:nvSpPr>
        <p:spPr>
          <a:xfrm>
            <a:off x="6348960" y="4705200"/>
            <a:ext cx="298440" cy="321480"/>
          </a:xfrm>
          <a:custGeom>
            <a:avLst/>
            <a:gdLst/>
            <a:ahLst/>
            <a:rect l="l" t="t" r="r" b="b"/>
            <a:pathLst>
              <a:path w="9681" h="1043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oogle Shape;101;p3"/>
          <p:cNvGrpSpPr/>
          <p:nvPr/>
        </p:nvGrpSpPr>
        <p:grpSpPr>
          <a:xfrm>
            <a:off x="6287040" y="2973600"/>
            <a:ext cx="2809080" cy="2371320"/>
            <a:chOff x="6287040" y="2973600"/>
            <a:chExt cx="2809080" cy="2371320"/>
          </a:xfrm>
        </p:grpSpPr>
        <p:sp>
          <p:nvSpPr>
            <p:cNvPr id="127" name="Google Shape;102;p3"/>
            <p:cNvSpPr/>
            <p:nvPr/>
          </p:nvSpPr>
          <p:spPr>
            <a:xfrm rot="9940800">
              <a:off x="6473520" y="3257640"/>
              <a:ext cx="2424600" cy="1814400"/>
            </a:xfrm>
            <a:custGeom>
              <a:avLst/>
              <a:gdLst/>
              <a:ahLst/>
              <a:rect l="l" t="t" r="r" b="b"/>
              <a:pathLst>
                <a:path w="18194" h="13616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Google Shape;103;p3"/>
            <p:cNvSpPr/>
            <p:nvPr/>
          </p:nvSpPr>
          <p:spPr>
            <a:xfrm rot="9940800">
              <a:off x="6509880" y="3241440"/>
              <a:ext cx="2396160" cy="1835640"/>
            </a:xfrm>
            <a:custGeom>
              <a:avLst/>
              <a:gdLst/>
              <a:ahLst/>
              <a:rect l="l" t="t" r="r" b="b"/>
              <a:pathLst>
                <a:path w="17979" h="13776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104;p3"/>
            <p:cNvSpPr/>
            <p:nvPr/>
          </p:nvSpPr>
          <p:spPr>
            <a:xfrm rot="9940800">
              <a:off x="7241760" y="3407400"/>
              <a:ext cx="291240" cy="811800"/>
            </a:xfrm>
            <a:custGeom>
              <a:avLst/>
              <a:gdLst/>
              <a:ahLst/>
              <a:rect l="l" t="t" r="r" b="b"/>
              <a:pathLst>
                <a:path w="2192" h="6098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Google Shape;105;p3"/>
            <p:cNvSpPr/>
            <p:nvPr/>
          </p:nvSpPr>
          <p:spPr>
            <a:xfrm rot="9940800">
              <a:off x="7907040" y="4412880"/>
              <a:ext cx="396000" cy="502560"/>
            </a:xfrm>
            <a:custGeom>
              <a:avLst/>
              <a:gdLst/>
              <a:ahLst/>
              <a:rect l="l" t="t" r="r" b="b"/>
              <a:pathLst>
                <a:path w="2977" h="3778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Google Shape;106;p3"/>
            <p:cNvSpPr/>
            <p:nvPr/>
          </p:nvSpPr>
          <p:spPr>
            <a:xfrm rot="9940800">
              <a:off x="7359120" y="4562280"/>
              <a:ext cx="281880" cy="167400"/>
            </a:xfrm>
            <a:custGeom>
              <a:avLst/>
              <a:gdLst/>
              <a:ahLst/>
              <a:rect l="l" t="t" r="r" b="b"/>
              <a:pathLst>
                <a:path w="2121" h="1263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Google Shape;107;p3"/>
            <p:cNvSpPr/>
            <p:nvPr/>
          </p:nvSpPr>
          <p:spPr>
            <a:xfrm rot="9940800">
              <a:off x="7177320" y="3913920"/>
              <a:ext cx="224640" cy="380520"/>
            </a:xfrm>
            <a:custGeom>
              <a:avLst/>
              <a:gdLst/>
              <a:ahLst/>
              <a:rect l="l" t="t" r="r" b="b"/>
              <a:pathLst>
                <a:path w="1692" h="2862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Google Shape;108;p3"/>
            <p:cNvSpPr/>
            <p:nvPr/>
          </p:nvSpPr>
          <p:spPr>
            <a:xfrm rot="9940800">
              <a:off x="8154720" y="4014720"/>
              <a:ext cx="399240" cy="498960"/>
            </a:xfrm>
            <a:custGeom>
              <a:avLst/>
              <a:gdLst/>
              <a:ahLst/>
              <a:rect l="l" t="t" r="r" b="b"/>
              <a:pathLst>
                <a:path w="3002" h="3751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oogle Shape;109;p3"/>
          <p:cNvGrpSpPr/>
          <p:nvPr/>
        </p:nvGrpSpPr>
        <p:grpSpPr>
          <a:xfrm>
            <a:off x="2813760" y="1327320"/>
            <a:ext cx="5394960" cy="3087360"/>
            <a:chOff x="2813760" y="1327320"/>
            <a:chExt cx="5394960" cy="3087360"/>
          </a:xfrm>
        </p:grpSpPr>
        <p:grpSp>
          <p:nvGrpSpPr>
            <p:cNvPr id="135" name="Google Shape;110;p3"/>
            <p:cNvGrpSpPr/>
            <p:nvPr/>
          </p:nvGrpSpPr>
          <p:grpSpPr>
            <a:xfrm>
              <a:off x="2813760" y="1327320"/>
              <a:ext cx="5394960" cy="3087360"/>
              <a:chOff x="2813760" y="1327320"/>
              <a:chExt cx="5394960" cy="3087360"/>
            </a:xfrm>
          </p:grpSpPr>
          <p:sp>
            <p:nvSpPr>
              <p:cNvPr id="136" name="Google Shape;111;p3"/>
              <p:cNvSpPr/>
              <p:nvPr/>
            </p:nvSpPr>
            <p:spPr>
              <a:xfrm>
                <a:off x="2824560" y="1335240"/>
                <a:ext cx="5374080" cy="307152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Google Shape;112;p3"/>
              <p:cNvSpPr/>
              <p:nvPr/>
            </p:nvSpPr>
            <p:spPr>
              <a:xfrm>
                <a:off x="2813760" y="1327320"/>
                <a:ext cx="5394960" cy="3087360"/>
              </a:xfrm>
              <a:custGeom>
                <a:avLst/>
                <a:gdLst/>
                <a:ahLst/>
                <a:rect l="l" t="t" r="r" b="b"/>
                <a:pathLst>
                  <a:path w="36696" h="28112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Google Shape;113;p3"/>
              <p:cNvSpPr/>
              <p:nvPr/>
            </p:nvSpPr>
            <p:spPr>
              <a:xfrm>
                <a:off x="2824560" y="1335240"/>
                <a:ext cx="5374080" cy="22248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Google Shape;114;p3"/>
              <p:cNvSpPr/>
              <p:nvPr/>
            </p:nvSpPr>
            <p:spPr>
              <a:xfrm>
                <a:off x="7881840" y="1362600"/>
                <a:ext cx="231120" cy="17028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Google Shape;115;p3"/>
              <p:cNvSpPr/>
              <p:nvPr/>
            </p:nvSpPr>
            <p:spPr>
              <a:xfrm>
                <a:off x="5733360" y="1387440"/>
                <a:ext cx="658440" cy="1620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1" name="Google Shape;116;p3"/>
            <p:cNvSpPr/>
            <p:nvPr/>
          </p:nvSpPr>
          <p:spPr>
            <a:xfrm>
              <a:off x="3047760" y="1387080"/>
              <a:ext cx="118080" cy="11664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Google Shape;117;p3"/>
            <p:cNvSpPr/>
            <p:nvPr/>
          </p:nvSpPr>
          <p:spPr>
            <a:xfrm>
              <a:off x="3207960" y="1387080"/>
              <a:ext cx="118080" cy="11664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Google Shape;118;p3"/>
            <p:cNvSpPr/>
            <p:nvPr/>
          </p:nvSpPr>
          <p:spPr>
            <a:xfrm>
              <a:off x="2887920" y="1387080"/>
              <a:ext cx="118080" cy="11664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" name="Google Shape;119;p3"/>
          <p:cNvSpPr/>
          <p:nvPr/>
        </p:nvSpPr>
        <p:spPr>
          <a:xfrm>
            <a:off x="393480" y="3460680"/>
            <a:ext cx="298440" cy="439560"/>
          </a:xfrm>
          <a:custGeom>
            <a:avLst/>
            <a:gdLst/>
            <a:ahLst/>
            <a:rect l="l" t="t" r="r" b="b"/>
            <a:pathLst>
              <a:path w="3858" h="568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120;p3"/>
          <p:cNvSpPr/>
          <p:nvPr/>
        </p:nvSpPr>
        <p:spPr>
          <a:xfrm>
            <a:off x="1272960" y="321480"/>
            <a:ext cx="222480" cy="328680"/>
          </a:xfrm>
          <a:custGeom>
            <a:avLst/>
            <a:gdLst/>
            <a:ahLst/>
            <a:rect l="l" t="t" r="r" b="b"/>
            <a:pathLst>
              <a:path w="2883" h="4251">
                <a:moveTo>
                  <a:pt x="1441" y="0"/>
                </a:moveTo>
                <a:lnTo>
                  <a:pt x="1251" y="703"/>
                </a:lnTo>
                <a:cubicBezTo>
                  <a:pt x="1120" y="1227"/>
                  <a:pt x="775" y="1679"/>
                  <a:pt x="298" y="1953"/>
                </a:cubicBezTo>
                <a:lnTo>
                  <a:pt x="1" y="2131"/>
                </a:lnTo>
                <a:lnTo>
                  <a:pt x="298" y="2298"/>
                </a:lnTo>
                <a:cubicBezTo>
                  <a:pt x="775" y="2572"/>
                  <a:pt x="1120" y="3024"/>
                  <a:pt x="1251" y="3548"/>
                </a:cubicBezTo>
                <a:lnTo>
                  <a:pt x="1441" y="4251"/>
                </a:lnTo>
                <a:lnTo>
                  <a:pt x="1632" y="3548"/>
                </a:lnTo>
                <a:cubicBezTo>
                  <a:pt x="1775" y="3024"/>
                  <a:pt x="2120" y="2572"/>
                  <a:pt x="2584" y="2298"/>
                </a:cubicBezTo>
                <a:lnTo>
                  <a:pt x="2882" y="2131"/>
                </a:lnTo>
                <a:lnTo>
                  <a:pt x="2584" y="1953"/>
                </a:lnTo>
                <a:cubicBezTo>
                  <a:pt x="2120" y="1679"/>
                  <a:pt x="1775" y="1227"/>
                  <a:pt x="1632" y="703"/>
                </a:cubicBezTo>
                <a:lnTo>
                  <a:pt x="144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121;p3"/>
          <p:cNvSpPr/>
          <p:nvPr/>
        </p:nvSpPr>
        <p:spPr>
          <a:xfrm>
            <a:off x="519840" y="205920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122;p3"/>
          <p:cNvSpPr/>
          <p:nvPr/>
        </p:nvSpPr>
        <p:spPr>
          <a:xfrm>
            <a:off x="1161000" y="4396680"/>
            <a:ext cx="240840" cy="259560"/>
          </a:xfrm>
          <a:custGeom>
            <a:avLst/>
            <a:gdLst/>
            <a:ahLst/>
            <a:rect l="l" t="t" r="r" b="b"/>
            <a:pathLst>
              <a:path w="3120" h="3359">
                <a:moveTo>
                  <a:pt x="1560" y="1"/>
                </a:moveTo>
                <a:lnTo>
                  <a:pt x="1322" y="703"/>
                </a:lnTo>
                <a:cubicBezTo>
                  <a:pt x="1215" y="1036"/>
                  <a:pt x="953" y="1310"/>
                  <a:pt x="631" y="1441"/>
                </a:cubicBezTo>
                <a:lnTo>
                  <a:pt x="0" y="1679"/>
                </a:lnTo>
                <a:lnTo>
                  <a:pt x="631" y="1917"/>
                </a:lnTo>
                <a:cubicBezTo>
                  <a:pt x="953" y="2048"/>
                  <a:pt x="1215" y="2310"/>
                  <a:pt x="1322" y="2656"/>
                </a:cubicBezTo>
                <a:lnTo>
                  <a:pt x="1560" y="3358"/>
                </a:lnTo>
                <a:lnTo>
                  <a:pt x="1798" y="2656"/>
                </a:lnTo>
                <a:cubicBezTo>
                  <a:pt x="1905" y="2310"/>
                  <a:pt x="2167" y="2048"/>
                  <a:pt x="2500" y="1917"/>
                </a:cubicBezTo>
                <a:lnTo>
                  <a:pt x="3120" y="1679"/>
                </a:lnTo>
                <a:lnTo>
                  <a:pt x="2500" y="1441"/>
                </a:lnTo>
                <a:cubicBezTo>
                  <a:pt x="2167" y="1310"/>
                  <a:pt x="1905" y="1036"/>
                  <a:pt x="1798" y="703"/>
                </a:cubicBezTo>
                <a:lnTo>
                  <a:pt x="1560" y="1"/>
                </a:lnTo>
                <a:close/>
              </a:path>
            </a:pathLst>
          </a:custGeom>
          <a:solidFill>
            <a:schemeClr val="dk2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123;p3"/>
          <p:cNvSpPr/>
          <p:nvPr/>
        </p:nvSpPr>
        <p:spPr>
          <a:xfrm>
            <a:off x="1155600" y="4391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124;p3"/>
          <p:cNvSpPr/>
          <p:nvPr/>
        </p:nvSpPr>
        <p:spPr>
          <a:xfrm>
            <a:off x="1428840" y="3460680"/>
            <a:ext cx="750240" cy="808200"/>
          </a:xfrm>
          <a:custGeom>
            <a:avLst/>
            <a:gdLst/>
            <a:ahLst/>
            <a:rect l="l" t="t" r="r" b="b"/>
            <a:pathLst>
              <a:path w="9681" h="1043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125;p3"/>
          <p:cNvSpPr/>
          <p:nvPr/>
        </p:nvSpPr>
        <p:spPr>
          <a:xfrm>
            <a:off x="307800" y="116388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126;p3"/>
          <p:cNvSpPr/>
          <p:nvPr/>
        </p:nvSpPr>
        <p:spPr>
          <a:xfrm>
            <a:off x="1017720" y="1701000"/>
            <a:ext cx="450000" cy="484200"/>
          </a:xfrm>
          <a:custGeom>
            <a:avLst/>
            <a:gdLst/>
            <a:ahLst/>
            <a:rect l="l" t="t" r="r" b="b"/>
            <a:pathLst>
              <a:path w="5811" h="6252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127;p3"/>
          <p:cNvSpPr/>
          <p:nvPr/>
        </p:nvSpPr>
        <p:spPr>
          <a:xfrm>
            <a:off x="833040" y="542160"/>
            <a:ext cx="496800" cy="535680"/>
          </a:xfrm>
          <a:custGeom>
            <a:avLst/>
            <a:gdLst/>
            <a:ahLst/>
            <a:rect l="l" t="t" r="r" b="b"/>
            <a:pathLst>
              <a:path w="6418" h="6919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128;p3"/>
          <p:cNvSpPr/>
          <p:nvPr/>
        </p:nvSpPr>
        <p:spPr>
          <a:xfrm>
            <a:off x="1793880" y="1822680"/>
            <a:ext cx="936720" cy="1009800"/>
          </a:xfrm>
          <a:custGeom>
            <a:avLst/>
            <a:gdLst/>
            <a:ahLst/>
            <a:rect l="l" t="t" r="r" b="b"/>
            <a:pathLst>
              <a:path w="12086" h="13027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129;p3"/>
          <p:cNvSpPr/>
          <p:nvPr/>
        </p:nvSpPr>
        <p:spPr>
          <a:xfrm>
            <a:off x="1879920" y="4680360"/>
            <a:ext cx="23760" cy="24120"/>
          </a:xfrm>
          <a:custGeom>
            <a:avLst/>
            <a:gdLst/>
            <a:ahLst/>
            <a:rect l="l" t="t" r="r" b="b"/>
            <a:pathLst>
              <a:path w="322" h="323">
                <a:moveTo>
                  <a:pt x="167" y="1"/>
                </a:moveTo>
                <a:cubicBezTo>
                  <a:pt x="72" y="1"/>
                  <a:pt x="0" y="72"/>
                  <a:pt x="0" y="156"/>
                </a:cubicBezTo>
                <a:cubicBezTo>
                  <a:pt x="0" y="251"/>
                  <a:pt x="72" y="322"/>
                  <a:pt x="167" y="322"/>
                </a:cubicBezTo>
                <a:cubicBezTo>
                  <a:pt x="250" y="322"/>
                  <a:pt x="322" y="251"/>
                  <a:pt x="322" y="156"/>
                </a:cubicBezTo>
                <a:cubicBezTo>
                  <a:pt x="322" y="72"/>
                  <a:pt x="250" y="1"/>
                  <a:pt x="16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130;p3"/>
          <p:cNvSpPr/>
          <p:nvPr/>
        </p:nvSpPr>
        <p:spPr>
          <a:xfrm>
            <a:off x="1703520" y="635400"/>
            <a:ext cx="1716480" cy="1422720"/>
          </a:xfrm>
          <a:custGeom>
            <a:avLst/>
            <a:gdLst/>
            <a:ahLst/>
            <a:rect l="l" t="t" r="r" b="b"/>
            <a:pathLst>
              <a:path w="22134" h="18349">
                <a:moveTo>
                  <a:pt x="13633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5" y="18173"/>
                  <a:pt x="11006" y="18349"/>
                  <a:pt x="11639" y="18349"/>
                </a:cubicBezTo>
                <a:cubicBezTo>
                  <a:pt x="13273" y="18349"/>
                  <a:pt x="15651" y="17174"/>
                  <a:pt x="17788" y="15157"/>
                </a:cubicBezTo>
                <a:cubicBezTo>
                  <a:pt x="20753" y="12359"/>
                  <a:pt x="22134" y="9001"/>
                  <a:pt x="20872" y="7668"/>
                </a:cubicBezTo>
                <a:lnTo>
                  <a:pt x="13633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31;p3"/>
          <p:cNvSpPr/>
          <p:nvPr/>
        </p:nvSpPr>
        <p:spPr>
          <a:xfrm>
            <a:off x="1697760" y="629280"/>
            <a:ext cx="1727640" cy="1434240"/>
          </a:xfrm>
          <a:custGeom>
            <a:avLst/>
            <a:gdLst/>
            <a:ahLst/>
            <a:rect l="l" t="t" r="r" b="b"/>
            <a:pathLst>
              <a:path w="22278" h="18499">
                <a:moveTo>
                  <a:pt x="13681" y="163"/>
                </a:moveTo>
                <a:lnTo>
                  <a:pt x="20884" y="7795"/>
                </a:lnTo>
                <a:cubicBezTo>
                  <a:pt x="22122" y="9092"/>
                  <a:pt x="20741" y="12414"/>
                  <a:pt x="17812" y="15176"/>
                </a:cubicBezTo>
                <a:cubicBezTo>
                  <a:pt x="16384" y="16522"/>
                  <a:pt x="14812" y="17534"/>
                  <a:pt x="13371" y="18034"/>
                </a:cubicBezTo>
                <a:cubicBezTo>
                  <a:pt x="12753" y="18247"/>
                  <a:pt x="12194" y="18353"/>
                  <a:pt x="11712" y="18353"/>
                </a:cubicBezTo>
                <a:cubicBezTo>
                  <a:pt x="11088" y="18353"/>
                  <a:pt x="10593" y="18175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216" y="18498"/>
                  <a:pt x="12788" y="18391"/>
                  <a:pt x="13419" y="18165"/>
                </a:cubicBezTo>
                <a:cubicBezTo>
                  <a:pt x="14872" y="17665"/>
                  <a:pt x="16467" y="16641"/>
                  <a:pt x="17908" y="15284"/>
                </a:cubicBezTo>
                <a:cubicBezTo>
                  <a:pt x="20896" y="12462"/>
                  <a:pt x="22277" y="9057"/>
                  <a:pt x="20991" y="7687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32;p3"/>
          <p:cNvSpPr/>
          <p:nvPr/>
        </p:nvSpPr>
        <p:spPr>
          <a:xfrm>
            <a:off x="1703520" y="635400"/>
            <a:ext cx="1307160" cy="1422720"/>
          </a:xfrm>
          <a:custGeom>
            <a:avLst/>
            <a:gdLst/>
            <a:ahLst/>
            <a:rect l="l" t="t" r="r" b="b"/>
            <a:pathLst>
              <a:path w="16860" h="18348">
                <a:moveTo>
                  <a:pt x="13621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8" y="18171"/>
                  <a:pt x="11009" y="18347"/>
                  <a:pt x="11640" y="18347"/>
                </a:cubicBezTo>
                <a:cubicBezTo>
                  <a:pt x="12445" y="18347"/>
                  <a:pt x="13430" y="18060"/>
                  <a:pt x="14478" y="17526"/>
                </a:cubicBezTo>
                <a:cubicBezTo>
                  <a:pt x="15240" y="13002"/>
                  <a:pt x="16228" y="7156"/>
                  <a:pt x="16859" y="3417"/>
                </a:cubicBezTo>
                <a:lnTo>
                  <a:pt x="13621" y="0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33;p3"/>
          <p:cNvSpPr/>
          <p:nvPr/>
        </p:nvSpPr>
        <p:spPr>
          <a:xfrm>
            <a:off x="1697760" y="629280"/>
            <a:ext cx="1319040" cy="1434240"/>
          </a:xfrm>
          <a:custGeom>
            <a:avLst/>
            <a:gdLst/>
            <a:ahLst/>
            <a:rect l="l" t="t" r="r" b="b"/>
            <a:pathLst>
              <a:path w="17015" h="18499">
                <a:moveTo>
                  <a:pt x="13681" y="163"/>
                </a:moveTo>
                <a:lnTo>
                  <a:pt x="16848" y="3520"/>
                </a:lnTo>
                <a:cubicBezTo>
                  <a:pt x="16229" y="7247"/>
                  <a:pt x="15253" y="13045"/>
                  <a:pt x="14491" y="17558"/>
                </a:cubicBezTo>
                <a:cubicBezTo>
                  <a:pt x="13438" y="18084"/>
                  <a:pt x="12487" y="18352"/>
                  <a:pt x="11720" y="18352"/>
                </a:cubicBezTo>
                <a:cubicBezTo>
                  <a:pt x="11099" y="18352"/>
                  <a:pt x="10599" y="18176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514" y="18498"/>
                  <a:pt x="13502" y="18224"/>
                  <a:pt x="14586" y="17665"/>
                </a:cubicBezTo>
                <a:cubicBezTo>
                  <a:pt x="14610" y="17653"/>
                  <a:pt x="14622" y="17641"/>
                  <a:pt x="14622" y="17617"/>
                </a:cubicBezTo>
                <a:cubicBezTo>
                  <a:pt x="15384" y="13093"/>
                  <a:pt x="16372" y="7247"/>
                  <a:pt x="17003" y="3508"/>
                </a:cubicBezTo>
                <a:cubicBezTo>
                  <a:pt x="17015" y="3484"/>
                  <a:pt x="17003" y="3461"/>
                  <a:pt x="16991" y="3449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134;p3"/>
          <p:cNvSpPr/>
          <p:nvPr/>
        </p:nvSpPr>
        <p:spPr>
          <a:xfrm>
            <a:off x="1414440" y="471240"/>
            <a:ext cx="1548360" cy="1223280"/>
          </a:xfrm>
          <a:custGeom>
            <a:avLst/>
            <a:gdLst/>
            <a:ahLst/>
            <a:rect l="l" t="t" r="r" b="b"/>
            <a:pathLst>
              <a:path w="19968" h="15777">
                <a:moveTo>
                  <a:pt x="3537" y="1"/>
                </a:moveTo>
                <a:lnTo>
                  <a:pt x="0" y="15777"/>
                </a:lnTo>
                <a:lnTo>
                  <a:pt x="16431" y="15777"/>
                </a:lnTo>
                <a:lnTo>
                  <a:pt x="19967" y="1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135;p3"/>
          <p:cNvSpPr/>
          <p:nvPr/>
        </p:nvSpPr>
        <p:spPr>
          <a:xfrm>
            <a:off x="1407960" y="465480"/>
            <a:ext cx="1560240" cy="1234080"/>
          </a:xfrm>
          <a:custGeom>
            <a:avLst/>
            <a:gdLst/>
            <a:ahLst/>
            <a:rect l="l" t="t" r="r" b="b"/>
            <a:pathLst>
              <a:path w="20122" h="15920">
                <a:moveTo>
                  <a:pt x="19955" y="143"/>
                </a:moveTo>
                <a:lnTo>
                  <a:pt x="16455" y="15776"/>
                </a:lnTo>
                <a:lnTo>
                  <a:pt x="167" y="15776"/>
                </a:lnTo>
                <a:lnTo>
                  <a:pt x="3667" y="143"/>
                </a:lnTo>
                <a:close/>
                <a:moveTo>
                  <a:pt x="3608" y="1"/>
                </a:moveTo>
                <a:cubicBezTo>
                  <a:pt x="3572" y="1"/>
                  <a:pt x="3548" y="24"/>
                  <a:pt x="3536" y="60"/>
                </a:cubicBezTo>
                <a:lnTo>
                  <a:pt x="0" y="15836"/>
                </a:lnTo>
                <a:cubicBezTo>
                  <a:pt x="0" y="15848"/>
                  <a:pt x="12" y="15872"/>
                  <a:pt x="24" y="15895"/>
                </a:cubicBezTo>
                <a:cubicBezTo>
                  <a:pt x="36" y="15907"/>
                  <a:pt x="60" y="15919"/>
                  <a:pt x="83" y="15919"/>
                </a:cubicBezTo>
                <a:lnTo>
                  <a:pt x="16514" y="15919"/>
                </a:lnTo>
                <a:cubicBezTo>
                  <a:pt x="16550" y="15919"/>
                  <a:pt x="16574" y="15895"/>
                  <a:pt x="16586" y="15860"/>
                </a:cubicBezTo>
                <a:lnTo>
                  <a:pt x="20122" y="84"/>
                </a:lnTo>
                <a:cubicBezTo>
                  <a:pt x="20122" y="60"/>
                  <a:pt x="20122" y="48"/>
                  <a:pt x="20098" y="24"/>
                </a:cubicBezTo>
                <a:cubicBezTo>
                  <a:pt x="20086" y="12"/>
                  <a:pt x="20062" y="1"/>
                  <a:pt x="20050" y="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36;p3"/>
          <p:cNvSpPr/>
          <p:nvPr/>
        </p:nvSpPr>
        <p:spPr>
          <a:xfrm>
            <a:off x="1577880" y="833040"/>
            <a:ext cx="530280" cy="1364400"/>
          </a:xfrm>
          <a:custGeom>
            <a:avLst/>
            <a:gdLst/>
            <a:ahLst/>
            <a:rect l="l" t="t" r="r" b="b"/>
            <a:pathLst>
              <a:path w="6847" h="17599">
                <a:moveTo>
                  <a:pt x="6780" y="0"/>
                </a:moveTo>
                <a:cubicBezTo>
                  <a:pt x="6243" y="0"/>
                  <a:pt x="2659" y="144"/>
                  <a:pt x="977" y="4216"/>
                </a:cubicBezTo>
                <a:cubicBezTo>
                  <a:pt x="1" y="6609"/>
                  <a:pt x="858" y="10122"/>
                  <a:pt x="1418" y="12443"/>
                </a:cubicBezTo>
                <a:cubicBezTo>
                  <a:pt x="1572" y="13050"/>
                  <a:pt x="1692" y="13562"/>
                  <a:pt x="1763" y="13955"/>
                </a:cubicBezTo>
                <a:cubicBezTo>
                  <a:pt x="2084" y="15741"/>
                  <a:pt x="1430" y="17218"/>
                  <a:pt x="1418" y="17230"/>
                </a:cubicBezTo>
                <a:lnTo>
                  <a:pt x="2227" y="17599"/>
                </a:lnTo>
                <a:cubicBezTo>
                  <a:pt x="2263" y="17527"/>
                  <a:pt x="3013" y="15872"/>
                  <a:pt x="2644" y="13801"/>
                </a:cubicBezTo>
                <a:cubicBezTo>
                  <a:pt x="2573" y="13384"/>
                  <a:pt x="2442" y="12848"/>
                  <a:pt x="2287" y="12229"/>
                </a:cubicBezTo>
                <a:cubicBezTo>
                  <a:pt x="1751" y="10026"/>
                  <a:pt x="930" y="6681"/>
                  <a:pt x="1811" y="4561"/>
                </a:cubicBezTo>
                <a:cubicBezTo>
                  <a:pt x="3287" y="978"/>
                  <a:pt x="6309" y="882"/>
                  <a:pt x="6750" y="882"/>
                </a:cubicBezTo>
                <a:cubicBezTo>
                  <a:pt x="6775" y="882"/>
                  <a:pt x="6792" y="882"/>
                  <a:pt x="6799" y="882"/>
                </a:cubicBezTo>
                <a:lnTo>
                  <a:pt x="6847" y="1"/>
                </a:lnTo>
                <a:cubicBezTo>
                  <a:pt x="6844" y="1"/>
                  <a:pt x="6820" y="0"/>
                  <a:pt x="6780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137;p3"/>
          <p:cNvSpPr/>
          <p:nvPr/>
        </p:nvSpPr>
        <p:spPr>
          <a:xfrm>
            <a:off x="1571400" y="826920"/>
            <a:ext cx="542160" cy="1376640"/>
          </a:xfrm>
          <a:custGeom>
            <a:avLst/>
            <a:gdLst/>
            <a:ahLst/>
            <a:rect l="l" t="t" r="r" b="b"/>
            <a:pathLst>
              <a:path w="7002" h="17754">
                <a:moveTo>
                  <a:pt x="6847" y="156"/>
                </a:moveTo>
                <a:lnTo>
                  <a:pt x="6811" y="894"/>
                </a:lnTo>
                <a:cubicBezTo>
                  <a:pt x="6287" y="894"/>
                  <a:pt x="3287" y="1049"/>
                  <a:pt x="1822" y="4609"/>
                </a:cubicBezTo>
                <a:cubicBezTo>
                  <a:pt x="941" y="6752"/>
                  <a:pt x="1763" y="10109"/>
                  <a:pt x="2298" y="12336"/>
                </a:cubicBezTo>
                <a:cubicBezTo>
                  <a:pt x="2453" y="12955"/>
                  <a:pt x="2584" y="13479"/>
                  <a:pt x="2656" y="13895"/>
                </a:cubicBezTo>
                <a:cubicBezTo>
                  <a:pt x="2989" y="15741"/>
                  <a:pt x="2417" y="17253"/>
                  <a:pt x="2275" y="17586"/>
                </a:cubicBezTo>
                <a:lnTo>
                  <a:pt x="1941" y="17432"/>
                </a:lnTo>
                <a:lnTo>
                  <a:pt x="1608" y="17277"/>
                </a:lnTo>
                <a:cubicBezTo>
                  <a:pt x="1727" y="16955"/>
                  <a:pt x="2215" y="15610"/>
                  <a:pt x="1929" y="14026"/>
                </a:cubicBezTo>
                <a:cubicBezTo>
                  <a:pt x="1858" y="13634"/>
                  <a:pt x="1727" y="13122"/>
                  <a:pt x="1584" y="12514"/>
                </a:cubicBezTo>
                <a:cubicBezTo>
                  <a:pt x="1013" y="10193"/>
                  <a:pt x="155" y="6704"/>
                  <a:pt x="1132" y="4335"/>
                </a:cubicBezTo>
                <a:cubicBezTo>
                  <a:pt x="2787" y="322"/>
                  <a:pt x="6263" y="156"/>
                  <a:pt x="6847" y="156"/>
                </a:cubicBezTo>
                <a:close/>
                <a:moveTo>
                  <a:pt x="6882" y="1"/>
                </a:moveTo>
                <a:cubicBezTo>
                  <a:pt x="6398" y="1"/>
                  <a:pt x="2715" y="98"/>
                  <a:pt x="1001" y="4275"/>
                </a:cubicBezTo>
                <a:cubicBezTo>
                  <a:pt x="1" y="6692"/>
                  <a:pt x="870" y="10216"/>
                  <a:pt x="1441" y="12550"/>
                </a:cubicBezTo>
                <a:cubicBezTo>
                  <a:pt x="1584" y="13145"/>
                  <a:pt x="1703" y="13669"/>
                  <a:pt x="1775" y="14050"/>
                </a:cubicBezTo>
                <a:cubicBezTo>
                  <a:pt x="2096" y="15824"/>
                  <a:pt x="1441" y="17265"/>
                  <a:pt x="1441" y="17277"/>
                </a:cubicBezTo>
                <a:cubicBezTo>
                  <a:pt x="1429" y="17301"/>
                  <a:pt x="1429" y="17313"/>
                  <a:pt x="1429" y="17336"/>
                </a:cubicBezTo>
                <a:cubicBezTo>
                  <a:pt x="1441" y="17348"/>
                  <a:pt x="1453" y="17372"/>
                  <a:pt x="1477" y="17372"/>
                </a:cubicBezTo>
                <a:lnTo>
                  <a:pt x="2287" y="17753"/>
                </a:lnTo>
                <a:lnTo>
                  <a:pt x="2310" y="17753"/>
                </a:lnTo>
                <a:cubicBezTo>
                  <a:pt x="2346" y="17753"/>
                  <a:pt x="2370" y="17741"/>
                  <a:pt x="2382" y="17717"/>
                </a:cubicBezTo>
                <a:cubicBezTo>
                  <a:pt x="2417" y="17646"/>
                  <a:pt x="3179" y="15967"/>
                  <a:pt x="2798" y="13872"/>
                </a:cubicBezTo>
                <a:cubicBezTo>
                  <a:pt x="2727" y="13443"/>
                  <a:pt x="2596" y="12919"/>
                  <a:pt x="2441" y="12300"/>
                </a:cubicBezTo>
                <a:cubicBezTo>
                  <a:pt x="1906" y="10097"/>
                  <a:pt x="1096" y="6764"/>
                  <a:pt x="1953" y="4668"/>
                </a:cubicBezTo>
                <a:cubicBezTo>
                  <a:pt x="3406" y="1132"/>
                  <a:pt x="6392" y="1036"/>
                  <a:pt x="6822" y="1036"/>
                </a:cubicBezTo>
                <a:cubicBezTo>
                  <a:pt x="6847" y="1036"/>
                  <a:pt x="6863" y="1037"/>
                  <a:pt x="6870" y="1037"/>
                </a:cubicBezTo>
                <a:cubicBezTo>
                  <a:pt x="6918" y="1037"/>
                  <a:pt x="6954" y="1013"/>
                  <a:pt x="6954" y="965"/>
                </a:cubicBezTo>
                <a:lnTo>
                  <a:pt x="7001" y="84"/>
                </a:lnTo>
                <a:cubicBezTo>
                  <a:pt x="7001" y="60"/>
                  <a:pt x="6989" y="49"/>
                  <a:pt x="6978" y="25"/>
                </a:cubicBezTo>
                <a:cubicBezTo>
                  <a:pt x="6966" y="13"/>
                  <a:pt x="6942" y="1"/>
                  <a:pt x="6930" y="1"/>
                </a:cubicBezTo>
                <a:cubicBezTo>
                  <a:pt x="6922" y="1"/>
                  <a:pt x="6906" y="1"/>
                  <a:pt x="6882" y="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138;p3"/>
          <p:cNvSpPr/>
          <p:nvPr/>
        </p:nvSpPr>
        <p:spPr>
          <a:xfrm>
            <a:off x="1330920" y="2127600"/>
            <a:ext cx="539640" cy="613080"/>
          </a:xfrm>
          <a:custGeom>
            <a:avLst/>
            <a:gdLst/>
            <a:ahLst/>
            <a:rect l="l" t="t" r="r" b="b"/>
            <a:pathLst>
              <a:path w="6967" h="7917">
                <a:moveTo>
                  <a:pt x="4703" y="1"/>
                </a:moveTo>
                <a:cubicBezTo>
                  <a:pt x="3633" y="1"/>
                  <a:pt x="3188" y="913"/>
                  <a:pt x="2858" y="1726"/>
                </a:cubicBezTo>
                <a:cubicBezTo>
                  <a:pt x="2477" y="2667"/>
                  <a:pt x="2132" y="3607"/>
                  <a:pt x="1739" y="4143"/>
                </a:cubicBezTo>
                <a:cubicBezTo>
                  <a:pt x="1334" y="4679"/>
                  <a:pt x="1" y="5905"/>
                  <a:pt x="1" y="5905"/>
                </a:cubicBezTo>
                <a:cubicBezTo>
                  <a:pt x="1" y="5905"/>
                  <a:pt x="382" y="6775"/>
                  <a:pt x="1430" y="7358"/>
                </a:cubicBezTo>
                <a:cubicBezTo>
                  <a:pt x="2501" y="6405"/>
                  <a:pt x="3287" y="5251"/>
                  <a:pt x="3716" y="3869"/>
                </a:cubicBezTo>
                <a:lnTo>
                  <a:pt x="3716" y="3869"/>
                </a:lnTo>
                <a:cubicBezTo>
                  <a:pt x="3418" y="5322"/>
                  <a:pt x="3049" y="6644"/>
                  <a:pt x="2585" y="7787"/>
                </a:cubicBezTo>
                <a:cubicBezTo>
                  <a:pt x="2692" y="7810"/>
                  <a:pt x="2811" y="7834"/>
                  <a:pt x="2930" y="7846"/>
                </a:cubicBezTo>
                <a:cubicBezTo>
                  <a:pt x="3303" y="7896"/>
                  <a:pt x="3654" y="7917"/>
                  <a:pt x="3981" y="7917"/>
                </a:cubicBezTo>
                <a:cubicBezTo>
                  <a:pt x="4123" y="7917"/>
                  <a:pt x="4261" y="7913"/>
                  <a:pt x="4394" y="7906"/>
                </a:cubicBezTo>
                <a:cubicBezTo>
                  <a:pt x="4371" y="7290"/>
                  <a:pt x="4665" y="5461"/>
                  <a:pt x="4779" y="5461"/>
                </a:cubicBezTo>
                <a:cubicBezTo>
                  <a:pt x="4782" y="5461"/>
                  <a:pt x="4785" y="5463"/>
                  <a:pt x="4787" y="5465"/>
                </a:cubicBezTo>
                <a:cubicBezTo>
                  <a:pt x="4740" y="6346"/>
                  <a:pt x="4740" y="7167"/>
                  <a:pt x="4859" y="7870"/>
                </a:cubicBezTo>
                <a:cubicBezTo>
                  <a:pt x="5930" y="7751"/>
                  <a:pt x="6573" y="7465"/>
                  <a:pt x="6573" y="7465"/>
                </a:cubicBezTo>
                <a:cubicBezTo>
                  <a:pt x="6573" y="7465"/>
                  <a:pt x="6383" y="6751"/>
                  <a:pt x="6490" y="6143"/>
                </a:cubicBezTo>
                <a:cubicBezTo>
                  <a:pt x="6597" y="5548"/>
                  <a:pt x="6966" y="3953"/>
                  <a:pt x="6918" y="2869"/>
                </a:cubicBezTo>
                <a:cubicBezTo>
                  <a:pt x="6871" y="1774"/>
                  <a:pt x="6633" y="405"/>
                  <a:pt x="5252" y="71"/>
                </a:cubicBezTo>
                <a:cubicBezTo>
                  <a:pt x="5052" y="23"/>
                  <a:pt x="4870" y="1"/>
                  <a:pt x="4703" y="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139;p3"/>
          <p:cNvSpPr/>
          <p:nvPr/>
        </p:nvSpPr>
        <p:spPr>
          <a:xfrm>
            <a:off x="1324800" y="2121840"/>
            <a:ext cx="551520" cy="624600"/>
          </a:xfrm>
          <a:custGeom>
            <a:avLst/>
            <a:gdLst/>
            <a:ahLst/>
            <a:rect l="l" t="t" r="r" b="b"/>
            <a:pathLst>
              <a:path w="7121" h="8063">
                <a:moveTo>
                  <a:pt x="4789" y="147"/>
                </a:moveTo>
                <a:cubicBezTo>
                  <a:pt x="4951" y="147"/>
                  <a:pt x="5128" y="169"/>
                  <a:pt x="5323" y="217"/>
                </a:cubicBezTo>
                <a:cubicBezTo>
                  <a:pt x="6668" y="538"/>
                  <a:pt x="6882" y="1931"/>
                  <a:pt x="6930" y="2943"/>
                </a:cubicBezTo>
                <a:cubicBezTo>
                  <a:pt x="6978" y="3836"/>
                  <a:pt x="6728" y="5086"/>
                  <a:pt x="6573" y="5825"/>
                </a:cubicBezTo>
                <a:cubicBezTo>
                  <a:pt x="6549" y="5979"/>
                  <a:pt x="6513" y="6110"/>
                  <a:pt x="6501" y="6206"/>
                </a:cubicBezTo>
                <a:cubicBezTo>
                  <a:pt x="6406" y="6718"/>
                  <a:pt x="6525" y="7301"/>
                  <a:pt x="6573" y="7491"/>
                </a:cubicBezTo>
                <a:cubicBezTo>
                  <a:pt x="6394" y="7563"/>
                  <a:pt x="5835" y="7765"/>
                  <a:pt x="5001" y="7861"/>
                </a:cubicBezTo>
                <a:cubicBezTo>
                  <a:pt x="4906" y="7253"/>
                  <a:pt x="4882" y="6491"/>
                  <a:pt x="4942" y="5551"/>
                </a:cubicBezTo>
                <a:cubicBezTo>
                  <a:pt x="4942" y="5527"/>
                  <a:pt x="4930" y="5503"/>
                  <a:pt x="4918" y="5491"/>
                </a:cubicBezTo>
                <a:cubicBezTo>
                  <a:pt x="4900" y="5474"/>
                  <a:pt x="4870" y="5463"/>
                  <a:pt x="4846" y="5463"/>
                </a:cubicBezTo>
                <a:cubicBezTo>
                  <a:pt x="4837" y="5463"/>
                  <a:pt x="4829" y="5464"/>
                  <a:pt x="4823" y="5467"/>
                </a:cubicBezTo>
                <a:cubicBezTo>
                  <a:pt x="4632" y="5551"/>
                  <a:pt x="4418" y="7349"/>
                  <a:pt x="4406" y="7908"/>
                </a:cubicBezTo>
                <a:cubicBezTo>
                  <a:pt x="4286" y="7914"/>
                  <a:pt x="4166" y="7917"/>
                  <a:pt x="4046" y="7917"/>
                </a:cubicBezTo>
                <a:cubicBezTo>
                  <a:pt x="3702" y="7917"/>
                  <a:pt x="3360" y="7893"/>
                  <a:pt x="3025" y="7849"/>
                </a:cubicBezTo>
                <a:cubicBezTo>
                  <a:pt x="2941" y="7837"/>
                  <a:pt x="2858" y="7825"/>
                  <a:pt x="2763" y="7801"/>
                </a:cubicBezTo>
                <a:cubicBezTo>
                  <a:pt x="3203" y="6729"/>
                  <a:pt x="3572" y="5432"/>
                  <a:pt x="3870" y="3955"/>
                </a:cubicBezTo>
                <a:cubicBezTo>
                  <a:pt x="3882" y="3920"/>
                  <a:pt x="3858" y="3884"/>
                  <a:pt x="3811" y="3872"/>
                </a:cubicBezTo>
                <a:cubicBezTo>
                  <a:pt x="3804" y="3870"/>
                  <a:pt x="3798" y="3869"/>
                  <a:pt x="3792" y="3869"/>
                </a:cubicBezTo>
                <a:cubicBezTo>
                  <a:pt x="3763" y="3869"/>
                  <a:pt x="3737" y="3890"/>
                  <a:pt x="3727" y="3920"/>
                </a:cubicBezTo>
                <a:cubicBezTo>
                  <a:pt x="3322" y="5229"/>
                  <a:pt x="2608" y="6348"/>
                  <a:pt x="1513" y="7349"/>
                </a:cubicBezTo>
                <a:cubicBezTo>
                  <a:pt x="655" y="6860"/>
                  <a:pt x="274" y="6182"/>
                  <a:pt x="179" y="6003"/>
                </a:cubicBezTo>
                <a:cubicBezTo>
                  <a:pt x="405" y="5789"/>
                  <a:pt x="1513" y="4753"/>
                  <a:pt x="1882" y="4265"/>
                </a:cubicBezTo>
                <a:cubicBezTo>
                  <a:pt x="2239" y="3765"/>
                  <a:pt x="2560" y="2967"/>
                  <a:pt x="2906" y="2110"/>
                </a:cubicBezTo>
                <a:lnTo>
                  <a:pt x="3013" y="1824"/>
                </a:lnTo>
                <a:cubicBezTo>
                  <a:pt x="3341" y="1003"/>
                  <a:pt x="3776" y="147"/>
                  <a:pt x="4789" y="147"/>
                </a:cubicBezTo>
                <a:close/>
                <a:moveTo>
                  <a:pt x="4793" y="1"/>
                </a:moveTo>
                <a:cubicBezTo>
                  <a:pt x="3583" y="1"/>
                  <a:pt x="3131" y="1130"/>
                  <a:pt x="2870" y="1776"/>
                </a:cubicBezTo>
                <a:lnTo>
                  <a:pt x="2763" y="2050"/>
                </a:lnTo>
                <a:cubicBezTo>
                  <a:pt x="2429" y="2896"/>
                  <a:pt x="2108" y="3693"/>
                  <a:pt x="1763" y="4170"/>
                </a:cubicBezTo>
                <a:cubicBezTo>
                  <a:pt x="1370" y="4693"/>
                  <a:pt x="48" y="5920"/>
                  <a:pt x="36" y="5932"/>
                </a:cubicBezTo>
                <a:cubicBezTo>
                  <a:pt x="12" y="5956"/>
                  <a:pt x="1" y="5979"/>
                  <a:pt x="12" y="6015"/>
                </a:cubicBezTo>
                <a:cubicBezTo>
                  <a:pt x="36" y="6051"/>
                  <a:pt x="417" y="6908"/>
                  <a:pt x="1477" y="7503"/>
                </a:cubicBezTo>
                <a:cubicBezTo>
                  <a:pt x="1492" y="7508"/>
                  <a:pt x="1507" y="7511"/>
                  <a:pt x="1520" y="7511"/>
                </a:cubicBezTo>
                <a:cubicBezTo>
                  <a:pt x="1540" y="7511"/>
                  <a:pt x="1558" y="7505"/>
                  <a:pt x="1572" y="7491"/>
                </a:cubicBezTo>
                <a:cubicBezTo>
                  <a:pt x="2429" y="6706"/>
                  <a:pt x="3072" y="5860"/>
                  <a:pt x="3513" y="4896"/>
                </a:cubicBezTo>
                <a:lnTo>
                  <a:pt x="3513" y="4896"/>
                </a:lnTo>
                <a:cubicBezTo>
                  <a:pt x="3251" y="6003"/>
                  <a:pt x="2941" y="6991"/>
                  <a:pt x="2596" y="7837"/>
                </a:cubicBezTo>
                <a:cubicBezTo>
                  <a:pt x="2584" y="7849"/>
                  <a:pt x="2584" y="7872"/>
                  <a:pt x="2596" y="7896"/>
                </a:cubicBezTo>
                <a:cubicBezTo>
                  <a:pt x="2608" y="7908"/>
                  <a:pt x="2620" y="7932"/>
                  <a:pt x="2644" y="7932"/>
                </a:cubicBezTo>
                <a:cubicBezTo>
                  <a:pt x="2775" y="7956"/>
                  <a:pt x="2894" y="7980"/>
                  <a:pt x="3001" y="7992"/>
                </a:cubicBezTo>
                <a:cubicBezTo>
                  <a:pt x="3358" y="8039"/>
                  <a:pt x="3727" y="8063"/>
                  <a:pt x="4084" y="8063"/>
                </a:cubicBezTo>
                <a:lnTo>
                  <a:pt x="4477" y="8063"/>
                </a:lnTo>
                <a:cubicBezTo>
                  <a:pt x="4525" y="8051"/>
                  <a:pt x="4549" y="8027"/>
                  <a:pt x="4549" y="7980"/>
                </a:cubicBezTo>
                <a:cubicBezTo>
                  <a:pt x="4537" y="7551"/>
                  <a:pt x="4656" y="6682"/>
                  <a:pt x="4763" y="6110"/>
                </a:cubicBezTo>
                <a:lnTo>
                  <a:pt x="4763" y="6110"/>
                </a:lnTo>
                <a:cubicBezTo>
                  <a:pt x="4751" y="6837"/>
                  <a:pt x="4775" y="7444"/>
                  <a:pt x="4870" y="7956"/>
                </a:cubicBezTo>
                <a:cubicBezTo>
                  <a:pt x="4870" y="7995"/>
                  <a:pt x="4895" y="8018"/>
                  <a:pt x="4923" y="8018"/>
                </a:cubicBezTo>
                <a:cubicBezTo>
                  <a:pt x="4929" y="8018"/>
                  <a:pt x="4936" y="8017"/>
                  <a:pt x="4942" y="8015"/>
                </a:cubicBezTo>
                <a:cubicBezTo>
                  <a:pt x="6013" y="7908"/>
                  <a:pt x="6668" y="7622"/>
                  <a:pt x="6692" y="7611"/>
                </a:cubicBezTo>
                <a:cubicBezTo>
                  <a:pt x="6728" y="7587"/>
                  <a:pt x="6739" y="7551"/>
                  <a:pt x="6728" y="7515"/>
                </a:cubicBezTo>
                <a:cubicBezTo>
                  <a:pt x="6728" y="7515"/>
                  <a:pt x="6537" y="6813"/>
                  <a:pt x="6644" y="6241"/>
                </a:cubicBezTo>
                <a:cubicBezTo>
                  <a:pt x="6668" y="6134"/>
                  <a:pt x="6692" y="6003"/>
                  <a:pt x="6716" y="5848"/>
                </a:cubicBezTo>
                <a:cubicBezTo>
                  <a:pt x="6870" y="5098"/>
                  <a:pt x="7120" y="3848"/>
                  <a:pt x="7073" y="2931"/>
                </a:cubicBezTo>
                <a:cubicBezTo>
                  <a:pt x="7025" y="1872"/>
                  <a:pt x="6799" y="419"/>
                  <a:pt x="5358" y="74"/>
                </a:cubicBezTo>
                <a:cubicBezTo>
                  <a:pt x="5154" y="23"/>
                  <a:pt x="4966" y="1"/>
                  <a:pt x="4793" y="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140;p3"/>
          <p:cNvSpPr/>
          <p:nvPr/>
        </p:nvSpPr>
        <p:spPr>
          <a:xfrm>
            <a:off x="1739520" y="2466720"/>
            <a:ext cx="38880" cy="263160"/>
          </a:xfrm>
          <a:custGeom>
            <a:avLst/>
            <a:gdLst/>
            <a:ahLst/>
            <a:rect l="l" t="t" r="r" b="b"/>
            <a:pathLst>
              <a:path w="513" h="3406">
                <a:moveTo>
                  <a:pt x="250" y="0"/>
                </a:moveTo>
                <a:cubicBezTo>
                  <a:pt x="203" y="0"/>
                  <a:pt x="167" y="36"/>
                  <a:pt x="167" y="72"/>
                </a:cubicBezTo>
                <a:cubicBezTo>
                  <a:pt x="0" y="1524"/>
                  <a:pt x="60" y="2572"/>
                  <a:pt x="358" y="3358"/>
                </a:cubicBezTo>
                <a:cubicBezTo>
                  <a:pt x="370" y="3394"/>
                  <a:pt x="405" y="3406"/>
                  <a:pt x="429" y="3406"/>
                </a:cubicBezTo>
                <a:lnTo>
                  <a:pt x="453" y="3406"/>
                </a:lnTo>
                <a:cubicBezTo>
                  <a:pt x="501" y="3394"/>
                  <a:pt x="512" y="3346"/>
                  <a:pt x="501" y="3310"/>
                </a:cubicBezTo>
                <a:cubicBezTo>
                  <a:pt x="203" y="2536"/>
                  <a:pt x="143" y="1524"/>
                  <a:pt x="322" y="84"/>
                </a:cubicBezTo>
                <a:cubicBezTo>
                  <a:pt x="322" y="48"/>
                  <a:pt x="286" y="12"/>
                  <a:pt x="250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141;p3"/>
          <p:cNvSpPr/>
          <p:nvPr/>
        </p:nvSpPr>
        <p:spPr>
          <a:xfrm>
            <a:off x="1577880" y="2569320"/>
            <a:ext cx="51840" cy="175320"/>
          </a:xfrm>
          <a:custGeom>
            <a:avLst/>
            <a:gdLst/>
            <a:ahLst/>
            <a:rect l="l" t="t" r="r" b="b"/>
            <a:pathLst>
              <a:path w="680" h="2275">
                <a:moveTo>
                  <a:pt x="608" y="0"/>
                </a:moveTo>
                <a:cubicBezTo>
                  <a:pt x="560" y="0"/>
                  <a:pt x="525" y="24"/>
                  <a:pt x="525" y="71"/>
                </a:cubicBezTo>
                <a:cubicBezTo>
                  <a:pt x="441" y="845"/>
                  <a:pt x="275" y="1536"/>
                  <a:pt x="13" y="2167"/>
                </a:cubicBezTo>
                <a:cubicBezTo>
                  <a:pt x="1" y="2203"/>
                  <a:pt x="13" y="2250"/>
                  <a:pt x="60" y="2262"/>
                </a:cubicBezTo>
                <a:cubicBezTo>
                  <a:pt x="60" y="2262"/>
                  <a:pt x="72" y="2274"/>
                  <a:pt x="84" y="2274"/>
                </a:cubicBezTo>
                <a:cubicBezTo>
                  <a:pt x="120" y="2274"/>
                  <a:pt x="144" y="2250"/>
                  <a:pt x="156" y="2227"/>
                </a:cubicBezTo>
                <a:cubicBezTo>
                  <a:pt x="418" y="1572"/>
                  <a:pt x="584" y="881"/>
                  <a:pt x="668" y="83"/>
                </a:cubicBezTo>
                <a:cubicBezTo>
                  <a:pt x="680" y="48"/>
                  <a:pt x="644" y="12"/>
                  <a:pt x="608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142;p3"/>
          <p:cNvSpPr/>
          <p:nvPr/>
        </p:nvSpPr>
        <p:spPr>
          <a:xfrm>
            <a:off x="1786680" y="2575800"/>
            <a:ext cx="34920" cy="145080"/>
          </a:xfrm>
          <a:custGeom>
            <a:avLst/>
            <a:gdLst/>
            <a:ahLst/>
            <a:rect l="l" t="t" r="r" b="b"/>
            <a:pathLst>
              <a:path w="465" h="1882">
                <a:moveTo>
                  <a:pt x="96" y="0"/>
                </a:moveTo>
                <a:cubicBezTo>
                  <a:pt x="48" y="0"/>
                  <a:pt x="24" y="36"/>
                  <a:pt x="24" y="72"/>
                </a:cubicBezTo>
                <a:cubicBezTo>
                  <a:pt x="1" y="703"/>
                  <a:pt x="96" y="1286"/>
                  <a:pt x="310" y="1834"/>
                </a:cubicBezTo>
                <a:cubicBezTo>
                  <a:pt x="322" y="1870"/>
                  <a:pt x="346" y="1882"/>
                  <a:pt x="382" y="1882"/>
                </a:cubicBezTo>
                <a:lnTo>
                  <a:pt x="405" y="1882"/>
                </a:lnTo>
                <a:cubicBezTo>
                  <a:pt x="441" y="1858"/>
                  <a:pt x="465" y="1822"/>
                  <a:pt x="453" y="1786"/>
                </a:cubicBezTo>
                <a:cubicBezTo>
                  <a:pt x="239" y="1251"/>
                  <a:pt x="155" y="691"/>
                  <a:pt x="167" y="72"/>
                </a:cubicBezTo>
                <a:cubicBezTo>
                  <a:pt x="167" y="36"/>
                  <a:pt x="132" y="0"/>
                  <a:pt x="9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143;p3"/>
          <p:cNvSpPr/>
          <p:nvPr/>
        </p:nvSpPr>
        <p:spPr>
          <a:xfrm>
            <a:off x="1378440" y="2486880"/>
            <a:ext cx="165240" cy="175680"/>
          </a:xfrm>
          <a:custGeom>
            <a:avLst/>
            <a:gdLst/>
            <a:ahLst/>
            <a:rect l="l" t="t" r="r" b="b"/>
            <a:pathLst>
              <a:path w="2144" h="2276">
                <a:moveTo>
                  <a:pt x="2055" y="1"/>
                </a:moveTo>
                <a:cubicBezTo>
                  <a:pt x="2029" y="1"/>
                  <a:pt x="2004" y="14"/>
                  <a:pt x="1988" y="37"/>
                </a:cubicBezTo>
                <a:cubicBezTo>
                  <a:pt x="1548" y="823"/>
                  <a:pt x="786" y="1513"/>
                  <a:pt x="36" y="2145"/>
                </a:cubicBezTo>
                <a:cubicBezTo>
                  <a:pt x="12" y="2168"/>
                  <a:pt x="0" y="2216"/>
                  <a:pt x="24" y="2240"/>
                </a:cubicBezTo>
                <a:cubicBezTo>
                  <a:pt x="48" y="2264"/>
                  <a:pt x="60" y="2275"/>
                  <a:pt x="83" y="2275"/>
                </a:cubicBezTo>
                <a:cubicBezTo>
                  <a:pt x="107" y="2275"/>
                  <a:pt x="119" y="2264"/>
                  <a:pt x="131" y="2252"/>
                </a:cubicBezTo>
                <a:cubicBezTo>
                  <a:pt x="893" y="1621"/>
                  <a:pt x="1667" y="918"/>
                  <a:pt x="2119" y="109"/>
                </a:cubicBezTo>
                <a:cubicBezTo>
                  <a:pt x="2143" y="73"/>
                  <a:pt x="2131" y="25"/>
                  <a:pt x="2096" y="13"/>
                </a:cubicBezTo>
                <a:cubicBezTo>
                  <a:pt x="2083" y="5"/>
                  <a:pt x="2069" y="1"/>
                  <a:pt x="2055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144;p3"/>
          <p:cNvSpPr/>
          <p:nvPr/>
        </p:nvSpPr>
        <p:spPr>
          <a:xfrm>
            <a:off x="1341360" y="2505240"/>
            <a:ext cx="122040" cy="114840"/>
          </a:xfrm>
          <a:custGeom>
            <a:avLst/>
            <a:gdLst/>
            <a:ahLst/>
            <a:rect l="l" t="t" r="r" b="b"/>
            <a:pathLst>
              <a:path w="1585" h="1494">
                <a:moveTo>
                  <a:pt x="1497" y="1"/>
                </a:moveTo>
                <a:cubicBezTo>
                  <a:pt x="1475" y="1"/>
                  <a:pt x="1455" y="10"/>
                  <a:pt x="1442" y="29"/>
                </a:cubicBezTo>
                <a:cubicBezTo>
                  <a:pt x="1049" y="553"/>
                  <a:pt x="632" y="1101"/>
                  <a:pt x="60" y="1351"/>
                </a:cubicBezTo>
                <a:cubicBezTo>
                  <a:pt x="25" y="1363"/>
                  <a:pt x="1" y="1410"/>
                  <a:pt x="25" y="1446"/>
                </a:cubicBezTo>
                <a:cubicBezTo>
                  <a:pt x="37" y="1470"/>
                  <a:pt x="60" y="1494"/>
                  <a:pt x="96" y="1494"/>
                </a:cubicBezTo>
                <a:cubicBezTo>
                  <a:pt x="96" y="1494"/>
                  <a:pt x="108" y="1494"/>
                  <a:pt x="120" y="1482"/>
                </a:cubicBezTo>
                <a:cubicBezTo>
                  <a:pt x="727" y="1220"/>
                  <a:pt x="1156" y="660"/>
                  <a:pt x="1561" y="125"/>
                </a:cubicBezTo>
                <a:cubicBezTo>
                  <a:pt x="1584" y="89"/>
                  <a:pt x="1572" y="41"/>
                  <a:pt x="1549" y="17"/>
                </a:cubicBezTo>
                <a:cubicBezTo>
                  <a:pt x="1533" y="7"/>
                  <a:pt x="1514" y="1"/>
                  <a:pt x="1497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145;p3"/>
          <p:cNvSpPr/>
          <p:nvPr/>
        </p:nvSpPr>
        <p:spPr>
          <a:xfrm>
            <a:off x="1298160" y="297288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146;p3"/>
          <p:cNvSpPr/>
          <p:nvPr/>
        </p:nvSpPr>
        <p:spPr>
          <a:xfrm>
            <a:off x="6405480" y="2271600"/>
            <a:ext cx="1196280" cy="1198800"/>
          </a:xfrm>
          <a:custGeom>
            <a:avLst/>
            <a:gdLst/>
            <a:ahLst/>
            <a:rect l="l" t="t" r="r" b="b"/>
            <a:pathLst>
              <a:path w="6942" h="6955">
                <a:moveTo>
                  <a:pt x="3477" y="1"/>
                </a:moveTo>
                <a:cubicBezTo>
                  <a:pt x="1548" y="1"/>
                  <a:pt x="0" y="1561"/>
                  <a:pt x="0" y="3478"/>
                </a:cubicBezTo>
                <a:cubicBezTo>
                  <a:pt x="0" y="5394"/>
                  <a:pt x="1548" y="6954"/>
                  <a:pt x="3477" y="6954"/>
                </a:cubicBezTo>
                <a:cubicBezTo>
                  <a:pt x="5394" y="6954"/>
                  <a:pt x="6942" y="5394"/>
                  <a:pt x="6942" y="3478"/>
                </a:cubicBezTo>
                <a:cubicBezTo>
                  <a:pt x="6942" y="1561"/>
                  <a:pt x="5394" y="1"/>
                  <a:pt x="347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147;p3"/>
          <p:cNvSpPr/>
          <p:nvPr/>
        </p:nvSpPr>
        <p:spPr>
          <a:xfrm>
            <a:off x="6393240" y="2259360"/>
            <a:ext cx="1223280" cy="1223280"/>
          </a:xfrm>
          <a:custGeom>
            <a:avLst/>
            <a:gdLst/>
            <a:ahLst/>
            <a:rect l="l" t="t" r="r" b="b"/>
            <a:pathLst>
              <a:path w="7098" h="7097">
                <a:moveTo>
                  <a:pt x="3549" y="143"/>
                </a:moveTo>
                <a:cubicBezTo>
                  <a:pt x="5418" y="143"/>
                  <a:pt x="6942" y="1679"/>
                  <a:pt x="6942" y="3549"/>
                </a:cubicBezTo>
                <a:cubicBezTo>
                  <a:pt x="6942" y="5418"/>
                  <a:pt x="5418" y="6942"/>
                  <a:pt x="3549" y="6942"/>
                </a:cubicBezTo>
                <a:cubicBezTo>
                  <a:pt x="1668" y="6942"/>
                  <a:pt x="144" y="5418"/>
                  <a:pt x="144" y="3549"/>
                </a:cubicBezTo>
                <a:cubicBezTo>
                  <a:pt x="144" y="1679"/>
                  <a:pt x="1668" y="143"/>
                  <a:pt x="3549" y="143"/>
                </a:cubicBezTo>
                <a:close/>
                <a:moveTo>
                  <a:pt x="3549" y="0"/>
                </a:moveTo>
                <a:cubicBezTo>
                  <a:pt x="1584" y="0"/>
                  <a:pt x="1" y="1596"/>
                  <a:pt x="1" y="3549"/>
                </a:cubicBezTo>
                <a:cubicBezTo>
                  <a:pt x="1" y="5501"/>
                  <a:pt x="1584" y="7097"/>
                  <a:pt x="3549" y="7097"/>
                </a:cubicBezTo>
                <a:cubicBezTo>
                  <a:pt x="5502" y="7097"/>
                  <a:pt x="7097" y="5501"/>
                  <a:pt x="7097" y="3549"/>
                </a:cubicBezTo>
                <a:cubicBezTo>
                  <a:pt x="7097" y="1596"/>
                  <a:pt x="5502" y="0"/>
                  <a:pt x="3549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148;p3"/>
          <p:cNvSpPr/>
          <p:nvPr/>
        </p:nvSpPr>
        <p:spPr>
          <a:xfrm>
            <a:off x="6793560" y="2450160"/>
            <a:ext cx="572040" cy="839160"/>
          </a:xfrm>
          <a:custGeom>
            <a:avLst/>
            <a:gdLst/>
            <a:ahLst/>
            <a:rect l="l" t="t" r="r" b="b"/>
            <a:pathLst>
              <a:path w="3323" h="4871">
                <a:moveTo>
                  <a:pt x="1" y="1"/>
                </a:moveTo>
                <a:lnTo>
                  <a:pt x="1" y="4870"/>
                </a:lnTo>
                <a:lnTo>
                  <a:pt x="3323" y="24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Google Shape;149;p3"/>
          <p:cNvSpPr/>
          <p:nvPr/>
        </p:nvSpPr>
        <p:spPr>
          <a:xfrm>
            <a:off x="6781320" y="2438640"/>
            <a:ext cx="596520" cy="865080"/>
          </a:xfrm>
          <a:custGeom>
            <a:avLst/>
            <a:gdLst/>
            <a:ahLst/>
            <a:rect l="l" t="t" r="r" b="b"/>
            <a:pathLst>
              <a:path w="3465" h="5022">
                <a:moveTo>
                  <a:pt x="143" y="224"/>
                </a:moveTo>
                <a:lnTo>
                  <a:pt x="3263" y="2510"/>
                </a:lnTo>
                <a:lnTo>
                  <a:pt x="143" y="4796"/>
                </a:lnTo>
                <a:lnTo>
                  <a:pt x="143" y="224"/>
                </a:lnTo>
                <a:close/>
                <a:moveTo>
                  <a:pt x="76" y="0"/>
                </a:moveTo>
                <a:cubicBezTo>
                  <a:pt x="63" y="0"/>
                  <a:pt x="48" y="3"/>
                  <a:pt x="36" y="9"/>
                </a:cubicBezTo>
                <a:cubicBezTo>
                  <a:pt x="12" y="21"/>
                  <a:pt x="0" y="45"/>
                  <a:pt x="0" y="69"/>
                </a:cubicBezTo>
                <a:lnTo>
                  <a:pt x="0" y="4938"/>
                </a:lnTo>
                <a:cubicBezTo>
                  <a:pt x="0" y="4974"/>
                  <a:pt x="12" y="4998"/>
                  <a:pt x="36" y="5010"/>
                </a:cubicBezTo>
                <a:cubicBezTo>
                  <a:pt x="48" y="5010"/>
                  <a:pt x="60" y="5022"/>
                  <a:pt x="72" y="5022"/>
                </a:cubicBezTo>
                <a:cubicBezTo>
                  <a:pt x="84" y="5022"/>
                  <a:pt x="95" y="5010"/>
                  <a:pt x="107" y="4998"/>
                </a:cubicBezTo>
                <a:lnTo>
                  <a:pt x="3441" y="2569"/>
                </a:lnTo>
                <a:cubicBezTo>
                  <a:pt x="3453" y="2557"/>
                  <a:pt x="3465" y="2533"/>
                  <a:pt x="3465" y="2510"/>
                </a:cubicBezTo>
                <a:cubicBezTo>
                  <a:pt x="3465" y="2486"/>
                  <a:pt x="3453" y="2462"/>
                  <a:pt x="3441" y="2450"/>
                </a:cubicBezTo>
                <a:lnTo>
                  <a:pt x="107" y="9"/>
                </a:lnTo>
                <a:cubicBezTo>
                  <a:pt x="101" y="3"/>
                  <a:pt x="90" y="0"/>
                  <a:pt x="76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Google Shape;150;p3"/>
          <p:cNvSpPr/>
          <p:nvPr/>
        </p:nvSpPr>
        <p:spPr>
          <a:xfrm>
            <a:off x="7235280" y="2446920"/>
            <a:ext cx="259920" cy="758160"/>
          </a:xfrm>
          <a:custGeom>
            <a:avLst/>
            <a:gdLst/>
            <a:ahLst/>
            <a:rect l="l" t="t" r="r" b="b"/>
            <a:pathLst>
              <a:path w="1513" h="4402">
                <a:moveTo>
                  <a:pt x="89" y="1"/>
                </a:moveTo>
                <a:cubicBezTo>
                  <a:pt x="64" y="1"/>
                  <a:pt x="39" y="9"/>
                  <a:pt x="24" y="32"/>
                </a:cubicBezTo>
                <a:cubicBezTo>
                  <a:pt x="1" y="67"/>
                  <a:pt x="12" y="115"/>
                  <a:pt x="48" y="139"/>
                </a:cubicBezTo>
                <a:cubicBezTo>
                  <a:pt x="870" y="639"/>
                  <a:pt x="1370" y="1496"/>
                  <a:pt x="1370" y="2461"/>
                </a:cubicBezTo>
                <a:cubicBezTo>
                  <a:pt x="1370" y="3127"/>
                  <a:pt x="1120" y="3770"/>
                  <a:pt x="667" y="4270"/>
                </a:cubicBezTo>
                <a:cubicBezTo>
                  <a:pt x="643" y="4306"/>
                  <a:pt x="643" y="4354"/>
                  <a:pt x="667" y="4377"/>
                </a:cubicBezTo>
                <a:cubicBezTo>
                  <a:pt x="691" y="4389"/>
                  <a:pt x="703" y="4401"/>
                  <a:pt x="727" y="4401"/>
                </a:cubicBezTo>
                <a:cubicBezTo>
                  <a:pt x="739" y="4401"/>
                  <a:pt x="763" y="4389"/>
                  <a:pt x="774" y="4377"/>
                </a:cubicBezTo>
                <a:cubicBezTo>
                  <a:pt x="1251" y="3854"/>
                  <a:pt x="1513" y="3163"/>
                  <a:pt x="1513" y="2461"/>
                </a:cubicBezTo>
                <a:cubicBezTo>
                  <a:pt x="1513" y="1449"/>
                  <a:pt x="1001" y="532"/>
                  <a:pt x="131" y="8"/>
                </a:cubicBezTo>
                <a:cubicBezTo>
                  <a:pt x="118" y="3"/>
                  <a:pt x="104" y="1"/>
                  <a:pt x="89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Google Shape;151;p3"/>
          <p:cNvSpPr/>
          <p:nvPr/>
        </p:nvSpPr>
        <p:spPr>
          <a:xfrm>
            <a:off x="8672760" y="3350880"/>
            <a:ext cx="298440" cy="321480"/>
          </a:xfrm>
          <a:custGeom>
            <a:avLst/>
            <a:gdLst/>
            <a:ahLst/>
            <a:rect l="l" t="t" r="r" b="b"/>
            <a:pathLst>
              <a:path w="9681" h="1043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351;p13"/>
          <p:cNvGrpSpPr/>
          <p:nvPr/>
        </p:nvGrpSpPr>
        <p:grpSpPr>
          <a:xfrm>
            <a:off x="353160" y="163440"/>
            <a:ext cx="8451720" cy="4830480"/>
            <a:chOff x="353160" y="163440"/>
            <a:chExt cx="8451720" cy="4830480"/>
          </a:xfrm>
        </p:grpSpPr>
        <p:grpSp>
          <p:nvGrpSpPr>
            <p:cNvPr id="216" name="Google Shape;352;p13"/>
            <p:cNvGrpSpPr/>
            <p:nvPr/>
          </p:nvGrpSpPr>
          <p:grpSpPr>
            <a:xfrm>
              <a:off x="353160" y="163440"/>
              <a:ext cx="8451720" cy="4830480"/>
              <a:chOff x="353160" y="163440"/>
              <a:chExt cx="8451720" cy="4830480"/>
            </a:xfrm>
          </p:grpSpPr>
          <p:sp>
            <p:nvSpPr>
              <p:cNvPr id="217" name="Google Shape;353;p13"/>
              <p:cNvSpPr/>
              <p:nvPr/>
            </p:nvSpPr>
            <p:spPr>
              <a:xfrm>
                <a:off x="353160" y="163440"/>
                <a:ext cx="8451720" cy="483048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Google Shape;354;p13"/>
              <p:cNvSpPr/>
              <p:nvPr/>
            </p:nvSpPr>
            <p:spPr>
              <a:xfrm>
                <a:off x="353160" y="163440"/>
                <a:ext cx="8451720" cy="35064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Google Shape;355;p13"/>
              <p:cNvSpPr/>
              <p:nvPr/>
            </p:nvSpPr>
            <p:spPr>
              <a:xfrm>
                <a:off x="8305920" y="206280"/>
                <a:ext cx="363960" cy="26856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Google Shape;356;p13"/>
              <p:cNvSpPr/>
              <p:nvPr/>
            </p:nvSpPr>
            <p:spPr>
              <a:xfrm>
                <a:off x="4927680" y="245520"/>
                <a:ext cx="1035720" cy="2592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1" name="Google Shape;357;p13"/>
            <p:cNvSpPr/>
            <p:nvPr/>
          </p:nvSpPr>
          <p:spPr>
            <a:xfrm>
              <a:off x="70452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358;p13"/>
            <p:cNvSpPr/>
            <p:nvPr/>
          </p:nvSpPr>
          <p:spPr>
            <a:xfrm>
              <a:off x="95616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Google Shape;359;p13"/>
            <p:cNvSpPr/>
            <p:nvPr/>
          </p:nvSpPr>
          <p:spPr>
            <a:xfrm>
              <a:off x="45288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Google Shape;360;p13"/>
          <p:cNvSpPr/>
          <p:nvPr/>
        </p:nvSpPr>
        <p:spPr>
          <a:xfrm>
            <a:off x="1073880" y="233856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Google Shape;361;p13"/>
          <p:cNvSpPr/>
          <p:nvPr/>
        </p:nvSpPr>
        <p:spPr>
          <a:xfrm>
            <a:off x="1073880" y="368460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Google Shape;362;p13"/>
          <p:cNvSpPr/>
          <p:nvPr/>
        </p:nvSpPr>
        <p:spPr>
          <a:xfrm>
            <a:off x="5233320" y="233856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Google Shape;363;p13"/>
          <p:cNvSpPr/>
          <p:nvPr/>
        </p:nvSpPr>
        <p:spPr>
          <a:xfrm>
            <a:off x="5233320" y="368460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Google Shape;364;p13"/>
          <p:cNvSpPr/>
          <p:nvPr/>
        </p:nvSpPr>
        <p:spPr>
          <a:xfrm>
            <a:off x="5233320" y="98208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Google Shape;365;p13"/>
          <p:cNvSpPr/>
          <p:nvPr/>
        </p:nvSpPr>
        <p:spPr>
          <a:xfrm>
            <a:off x="1073880" y="992880"/>
            <a:ext cx="354240" cy="354240"/>
          </a:xfrm>
          <a:prstGeom prst="ellipse">
            <a:avLst/>
          </a:pr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Google Shape;384;p13"/>
          <p:cNvSpPr/>
          <p:nvPr/>
        </p:nvSpPr>
        <p:spPr>
          <a:xfrm>
            <a:off x="8334720" y="15433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385;p13"/>
          <p:cNvSpPr/>
          <p:nvPr/>
        </p:nvSpPr>
        <p:spPr>
          <a:xfrm>
            <a:off x="8822160" y="206712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Google Shape;386;p13"/>
          <p:cNvSpPr/>
          <p:nvPr/>
        </p:nvSpPr>
        <p:spPr>
          <a:xfrm>
            <a:off x="8123040" y="64764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Google Shape;387;p13"/>
          <p:cNvSpPr/>
          <p:nvPr/>
        </p:nvSpPr>
        <p:spPr>
          <a:xfrm>
            <a:off x="8832960" y="1184760"/>
            <a:ext cx="450000" cy="484200"/>
          </a:xfrm>
          <a:custGeom>
            <a:avLst/>
            <a:gdLst/>
            <a:ahLst/>
            <a:rect l="l" t="t" r="r" b="b"/>
            <a:pathLst>
              <a:path w="5811" h="6252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506;p16"/>
          <p:cNvGrpSpPr/>
          <p:nvPr/>
        </p:nvGrpSpPr>
        <p:grpSpPr>
          <a:xfrm>
            <a:off x="353160" y="163440"/>
            <a:ext cx="8451720" cy="4830480"/>
            <a:chOff x="353160" y="163440"/>
            <a:chExt cx="8451720" cy="4830480"/>
          </a:xfrm>
        </p:grpSpPr>
        <p:grpSp>
          <p:nvGrpSpPr>
            <p:cNvPr id="273" name="Google Shape;507;p16"/>
            <p:cNvGrpSpPr/>
            <p:nvPr/>
          </p:nvGrpSpPr>
          <p:grpSpPr>
            <a:xfrm>
              <a:off x="353160" y="163440"/>
              <a:ext cx="8451720" cy="4830480"/>
              <a:chOff x="353160" y="163440"/>
              <a:chExt cx="8451720" cy="4830480"/>
            </a:xfrm>
          </p:grpSpPr>
          <p:sp>
            <p:nvSpPr>
              <p:cNvPr id="274" name="Google Shape;508;p16"/>
              <p:cNvSpPr/>
              <p:nvPr/>
            </p:nvSpPr>
            <p:spPr>
              <a:xfrm>
                <a:off x="353160" y="163440"/>
                <a:ext cx="8451720" cy="483048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Google Shape;509;p16"/>
              <p:cNvSpPr/>
              <p:nvPr/>
            </p:nvSpPr>
            <p:spPr>
              <a:xfrm>
                <a:off x="353160" y="163440"/>
                <a:ext cx="8451720" cy="35064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Google Shape;510;p16"/>
              <p:cNvSpPr/>
              <p:nvPr/>
            </p:nvSpPr>
            <p:spPr>
              <a:xfrm>
                <a:off x="8305920" y="206280"/>
                <a:ext cx="363960" cy="26856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Google Shape;511;p16"/>
              <p:cNvSpPr/>
              <p:nvPr/>
            </p:nvSpPr>
            <p:spPr>
              <a:xfrm>
                <a:off x="4927680" y="245520"/>
                <a:ext cx="1035720" cy="2592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8" name="Google Shape;512;p16"/>
            <p:cNvSpPr/>
            <p:nvPr/>
          </p:nvSpPr>
          <p:spPr>
            <a:xfrm>
              <a:off x="70452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Google Shape;513;p16"/>
            <p:cNvSpPr/>
            <p:nvPr/>
          </p:nvSpPr>
          <p:spPr>
            <a:xfrm>
              <a:off x="95616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514;p16"/>
            <p:cNvSpPr/>
            <p:nvPr/>
          </p:nvSpPr>
          <p:spPr>
            <a:xfrm>
              <a:off x="45288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157;p4"/>
          <p:cNvGrpSpPr/>
          <p:nvPr/>
        </p:nvGrpSpPr>
        <p:grpSpPr>
          <a:xfrm>
            <a:off x="336600" y="150840"/>
            <a:ext cx="8484840" cy="4855320"/>
            <a:chOff x="336600" y="150840"/>
            <a:chExt cx="8484840" cy="4855320"/>
          </a:xfrm>
        </p:grpSpPr>
        <p:grpSp>
          <p:nvGrpSpPr>
            <p:cNvPr id="320" name="Google Shape;158;p4"/>
            <p:cNvGrpSpPr/>
            <p:nvPr/>
          </p:nvGrpSpPr>
          <p:grpSpPr>
            <a:xfrm>
              <a:off x="336600" y="150840"/>
              <a:ext cx="8484840" cy="4855320"/>
              <a:chOff x="336600" y="150840"/>
              <a:chExt cx="8484840" cy="4855320"/>
            </a:xfrm>
          </p:grpSpPr>
          <p:sp>
            <p:nvSpPr>
              <p:cNvPr id="321" name="Google Shape;159;p4"/>
              <p:cNvSpPr/>
              <p:nvPr/>
            </p:nvSpPr>
            <p:spPr>
              <a:xfrm>
                <a:off x="353160" y="163440"/>
                <a:ext cx="8451720" cy="483048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Google Shape;160;p4"/>
              <p:cNvSpPr/>
              <p:nvPr/>
            </p:nvSpPr>
            <p:spPr>
              <a:xfrm>
                <a:off x="336600" y="150840"/>
                <a:ext cx="8484840" cy="4855320"/>
              </a:xfrm>
              <a:custGeom>
                <a:avLst/>
                <a:gdLst/>
                <a:ahLst/>
                <a:rect l="l" t="t" r="r" b="b"/>
                <a:pathLst>
                  <a:path w="36696" h="28112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Google Shape;161;p4"/>
              <p:cNvSpPr/>
              <p:nvPr/>
            </p:nvSpPr>
            <p:spPr>
              <a:xfrm>
                <a:off x="353160" y="163440"/>
                <a:ext cx="8451720" cy="35064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Google Shape;162;p4"/>
              <p:cNvSpPr/>
              <p:nvPr/>
            </p:nvSpPr>
            <p:spPr>
              <a:xfrm>
                <a:off x="8305920" y="206280"/>
                <a:ext cx="363960" cy="26856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Google Shape;163;p4"/>
              <p:cNvSpPr/>
              <p:nvPr/>
            </p:nvSpPr>
            <p:spPr>
              <a:xfrm>
                <a:off x="4927680" y="245520"/>
                <a:ext cx="1035720" cy="2592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6" name="Google Shape;164;p4"/>
            <p:cNvSpPr/>
            <p:nvPr/>
          </p:nvSpPr>
          <p:spPr>
            <a:xfrm>
              <a:off x="70452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Google Shape;165;p4"/>
            <p:cNvSpPr/>
            <p:nvPr/>
          </p:nvSpPr>
          <p:spPr>
            <a:xfrm>
              <a:off x="95616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Google Shape;166;p4"/>
            <p:cNvSpPr/>
            <p:nvPr/>
          </p:nvSpPr>
          <p:spPr>
            <a:xfrm>
              <a:off x="45288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9" name="Google Shape;169;p4"/>
          <p:cNvSpPr/>
          <p:nvPr/>
        </p:nvSpPr>
        <p:spPr>
          <a:xfrm>
            <a:off x="67320" y="3198600"/>
            <a:ext cx="298440" cy="439560"/>
          </a:xfrm>
          <a:custGeom>
            <a:avLst/>
            <a:gdLst/>
            <a:ahLst/>
            <a:rect l="l" t="t" r="r" b="b"/>
            <a:pathLst>
              <a:path w="3858" h="568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Google Shape;170;p4"/>
          <p:cNvSpPr/>
          <p:nvPr/>
        </p:nvSpPr>
        <p:spPr>
          <a:xfrm>
            <a:off x="586800" y="387936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Google Shape;171;p4"/>
          <p:cNvSpPr/>
          <p:nvPr/>
        </p:nvSpPr>
        <p:spPr>
          <a:xfrm>
            <a:off x="-158760" y="4204080"/>
            <a:ext cx="750240" cy="808200"/>
          </a:xfrm>
          <a:custGeom>
            <a:avLst/>
            <a:gdLst/>
            <a:ahLst/>
            <a:rect l="l" t="t" r="r" b="b"/>
            <a:pathLst>
              <a:path w="9681" h="1043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Google Shape;172;p4"/>
          <p:cNvSpPr/>
          <p:nvPr/>
        </p:nvSpPr>
        <p:spPr>
          <a:xfrm>
            <a:off x="247680" y="1775520"/>
            <a:ext cx="450000" cy="484200"/>
          </a:xfrm>
          <a:custGeom>
            <a:avLst/>
            <a:gdLst/>
            <a:ahLst/>
            <a:rect l="l" t="t" r="r" b="b"/>
            <a:pathLst>
              <a:path w="5811" h="6252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Google Shape;173;p4"/>
          <p:cNvSpPr/>
          <p:nvPr/>
        </p:nvSpPr>
        <p:spPr>
          <a:xfrm>
            <a:off x="586800" y="271080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291;p9"/>
          <p:cNvGrpSpPr/>
          <p:nvPr/>
        </p:nvGrpSpPr>
        <p:grpSpPr>
          <a:xfrm>
            <a:off x="353160" y="163440"/>
            <a:ext cx="8451720" cy="4830480"/>
            <a:chOff x="353160" y="163440"/>
            <a:chExt cx="8451720" cy="4830480"/>
          </a:xfrm>
        </p:grpSpPr>
        <p:grpSp>
          <p:nvGrpSpPr>
            <p:cNvPr id="373" name="Google Shape;292;p9"/>
            <p:cNvGrpSpPr/>
            <p:nvPr/>
          </p:nvGrpSpPr>
          <p:grpSpPr>
            <a:xfrm>
              <a:off x="353160" y="163440"/>
              <a:ext cx="8451720" cy="4830480"/>
              <a:chOff x="353160" y="163440"/>
              <a:chExt cx="8451720" cy="4830480"/>
            </a:xfrm>
          </p:grpSpPr>
          <p:sp>
            <p:nvSpPr>
              <p:cNvPr id="374" name="Google Shape;293;p9"/>
              <p:cNvSpPr/>
              <p:nvPr/>
            </p:nvSpPr>
            <p:spPr>
              <a:xfrm>
                <a:off x="353160" y="163440"/>
                <a:ext cx="8451720" cy="4830480"/>
              </a:xfrm>
              <a:custGeom>
                <a:avLst/>
                <a:gdLst/>
                <a:ahLst/>
                <a:rect l="l" t="t" r="r" b="b"/>
                <a:pathLst>
                  <a:path w="36553" h="27968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Google Shape;294;p9"/>
              <p:cNvSpPr/>
              <p:nvPr/>
            </p:nvSpPr>
            <p:spPr>
              <a:xfrm>
                <a:off x="353160" y="163440"/>
                <a:ext cx="8451720" cy="350640"/>
              </a:xfrm>
              <a:custGeom>
                <a:avLst/>
                <a:gdLst/>
                <a:ahLst/>
                <a:rect l="l" t="t" r="r" b="b"/>
                <a:pathLst>
                  <a:path w="36553" h="262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rgbClr val="00004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Google Shape;295;p9"/>
              <p:cNvSpPr/>
              <p:nvPr/>
            </p:nvSpPr>
            <p:spPr>
              <a:xfrm>
                <a:off x="8305920" y="206280"/>
                <a:ext cx="363960" cy="268560"/>
              </a:xfrm>
              <a:custGeom>
                <a:avLst/>
                <a:gdLst/>
                <a:ahLst/>
                <a:rect l="l" t="t" r="r" b="b"/>
                <a:pathLst>
                  <a:path w="2454" h="156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Google Shape;296;p9"/>
              <p:cNvSpPr/>
              <p:nvPr/>
            </p:nvSpPr>
            <p:spPr>
              <a:xfrm>
                <a:off x="4927680" y="245520"/>
                <a:ext cx="1035720" cy="25920"/>
              </a:xfrm>
              <a:custGeom>
                <a:avLst/>
                <a:gdLst/>
                <a:ahLst/>
                <a:rect l="l" t="t" r="r" b="b"/>
                <a:pathLst>
                  <a:path w="6002" h="156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8" name="Google Shape;297;p9"/>
            <p:cNvSpPr/>
            <p:nvPr/>
          </p:nvSpPr>
          <p:spPr>
            <a:xfrm>
              <a:off x="70452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Google Shape;298;p9"/>
            <p:cNvSpPr/>
            <p:nvPr/>
          </p:nvSpPr>
          <p:spPr>
            <a:xfrm>
              <a:off x="95616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Google Shape;299;p9"/>
            <p:cNvSpPr/>
            <p:nvPr/>
          </p:nvSpPr>
          <p:spPr>
            <a:xfrm>
              <a:off x="452880" y="245160"/>
              <a:ext cx="186120" cy="184320"/>
            </a:xfrm>
            <a:custGeom>
              <a:avLst/>
              <a:gdLst/>
              <a:ahLst/>
              <a:rect l="l" t="t" r="r" b="b"/>
              <a:pathLst>
                <a:path w="1084" h="1073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0000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1" name="Google Shape;303;p9"/>
          <p:cNvSpPr/>
          <p:nvPr/>
        </p:nvSpPr>
        <p:spPr>
          <a:xfrm>
            <a:off x="247680" y="3352680"/>
            <a:ext cx="298440" cy="439560"/>
          </a:xfrm>
          <a:custGeom>
            <a:avLst/>
            <a:gdLst/>
            <a:ahLst/>
            <a:rect l="l" t="t" r="r" b="b"/>
            <a:pathLst>
              <a:path w="3858" h="568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Google Shape;304;p9"/>
          <p:cNvSpPr/>
          <p:nvPr/>
        </p:nvSpPr>
        <p:spPr>
          <a:xfrm>
            <a:off x="1283400" y="3352680"/>
            <a:ext cx="750240" cy="808200"/>
          </a:xfrm>
          <a:custGeom>
            <a:avLst/>
            <a:gdLst/>
            <a:ahLst/>
            <a:rect l="l" t="t" r="r" b="b"/>
            <a:pathLst>
              <a:path w="9681" h="1043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Google Shape;305;p9"/>
          <p:cNvSpPr/>
          <p:nvPr/>
        </p:nvSpPr>
        <p:spPr>
          <a:xfrm>
            <a:off x="162360" y="105552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Google Shape;306;p9"/>
          <p:cNvSpPr/>
          <p:nvPr/>
        </p:nvSpPr>
        <p:spPr>
          <a:xfrm>
            <a:off x="872280" y="1592640"/>
            <a:ext cx="450000" cy="484200"/>
          </a:xfrm>
          <a:custGeom>
            <a:avLst/>
            <a:gdLst/>
            <a:ahLst/>
            <a:rect l="l" t="t" r="r" b="b"/>
            <a:pathLst>
              <a:path w="5811" h="6252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Google Shape;307;p9"/>
          <p:cNvSpPr/>
          <p:nvPr/>
        </p:nvSpPr>
        <p:spPr>
          <a:xfrm>
            <a:off x="1110600" y="286488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f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d-ID" sz="4400" spc="-1" strike="noStrike">
                <a:latin typeface="Arial"/>
              </a:rPr>
              <a:t>Click to edit the title text format</a:t>
            </a:r>
            <a:endParaRPr b="0" lang="id-ID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3200" spc="-1" strike="noStrike">
                <a:latin typeface="Arial"/>
              </a:rPr>
              <a:t>Click to edit the outline text format</a:t>
            </a:r>
            <a:endParaRPr b="0" lang="id-ID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800" spc="-1" strike="noStrike">
                <a:latin typeface="Arial"/>
              </a:rPr>
              <a:t>Second Outline Level</a:t>
            </a:r>
            <a:endParaRPr b="0" lang="id-ID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400" spc="-1" strike="noStrike">
                <a:latin typeface="Arial"/>
              </a:rPr>
              <a:t>Third Outline Level</a:t>
            </a:r>
            <a:endParaRPr b="0" lang="id-ID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d-ID" sz="2000" spc="-1" strike="noStrike">
                <a:latin typeface="Arial"/>
              </a:rPr>
              <a:t>Fourth Outline Level</a:t>
            </a:r>
            <a:endParaRPr b="0" lang="id-ID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Fifth Outline Level</a:t>
            </a:r>
            <a:endParaRPr b="0" lang="id-ID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Sixth Outline Level</a:t>
            </a:r>
            <a:endParaRPr b="0" lang="id-ID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d-ID" sz="2000" spc="-1" strike="noStrike">
                <a:latin typeface="Arial"/>
              </a:rPr>
              <a:t>Seventh Outline Level</a:t>
            </a:r>
            <a:endParaRPr b="0" lang="id-ID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7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image" Target="../media/image37.gif"/><Relationship Id="rId3" Type="http://schemas.openxmlformats.org/officeDocument/2006/relationships/image" Target="../media/image38.gif"/><Relationship Id="rId4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7a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736;p28"/>
          <p:cNvSpPr/>
          <p:nvPr/>
        </p:nvSpPr>
        <p:spPr>
          <a:xfrm>
            <a:off x="2070000" y="915480"/>
            <a:ext cx="536364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ID" sz="6000" spc="-1" strike="noStrike">
                <a:solidFill>
                  <a:srgbClr val="00004d"/>
                </a:solidFill>
                <a:latin typeface="Teko"/>
                <a:ea typeface="Teko"/>
              </a:rPr>
              <a:t>KOBER WEB</a:t>
            </a:r>
            <a:endParaRPr b="0" lang="id-ID" sz="6000" spc="-1" strike="noStrike">
              <a:latin typeface="Arial"/>
            </a:endParaRPr>
          </a:p>
        </p:txBody>
      </p:sp>
      <p:sp>
        <p:nvSpPr>
          <p:cNvPr id="463" name="Google Shape;737;p28"/>
          <p:cNvSpPr/>
          <p:nvPr/>
        </p:nvSpPr>
        <p:spPr>
          <a:xfrm>
            <a:off x="2376000" y="2391840"/>
            <a:ext cx="4751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2200" spc="-1" strike="noStrike">
                <a:solidFill>
                  <a:srgbClr val="ff7aa1"/>
                </a:solidFill>
                <a:latin typeface="Baloo 2"/>
                <a:ea typeface="Baloo 2"/>
              </a:rPr>
              <a:t>Kelompok 10</a:t>
            </a:r>
            <a:endParaRPr b="0" lang="id-ID" sz="2200" spc="-1" strike="noStrike">
              <a:latin typeface="Arial"/>
            </a:endParaRPr>
          </a:p>
        </p:txBody>
      </p:sp>
      <p:sp>
        <p:nvSpPr>
          <p:cNvPr id="464" name="Google Shape;737;p28"/>
          <p:cNvSpPr/>
          <p:nvPr/>
        </p:nvSpPr>
        <p:spPr>
          <a:xfrm>
            <a:off x="2268000" y="3167640"/>
            <a:ext cx="5111280" cy="16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Mikhael A. S. Meliala 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(201402079)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Dara Fadilah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(201402106)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Diah Paramitha    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(201402004)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Logi Sanjaya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(201402007)</a:t>
            </a:r>
            <a:endParaRPr b="0" lang="id-ID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Mustafa K. Nasution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	</a:t>
            </a:r>
            <a:r>
              <a:rPr b="0" lang="en-ID" sz="2000" spc="-1" strike="noStrike">
                <a:solidFill>
                  <a:srgbClr val="ff7aa1"/>
                </a:solidFill>
                <a:latin typeface="Baloo 2"/>
                <a:ea typeface="Baloo 2"/>
              </a:rPr>
              <a:t>(201402085)</a:t>
            </a:r>
            <a:endParaRPr b="0" lang="id-ID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812;p33_0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Google Shape;742;p29_1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HALAMAN USERS (PENGGUNA)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rcRect l="0" t="2935" r="0" b="0"/>
          <a:stretch/>
        </p:blipFill>
        <p:spPr>
          <a:xfrm>
            <a:off x="1136160" y="1108080"/>
            <a:ext cx="6871320" cy="375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812;p33_1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Google Shape;742;p29_2"/>
          <p:cNvSpPr/>
          <p:nvPr/>
        </p:nvSpPr>
        <p:spPr>
          <a:xfrm>
            <a:off x="70560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HALAMAN BARANG (ADMIN)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rcRect l="0" t="4602" r="0" b="0"/>
          <a:stretch/>
        </p:blipFill>
        <p:spPr>
          <a:xfrm>
            <a:off x="1067040" y="1155960"/>
            <a:ext cx="7009560" cy="37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Google Shape;742;p29"/>
          <p:cNvSpPr/>
          <p:nvPr/>
        </p:nvSpPr>
        <p:spPr>
          <a:xfrm>
            <a:off x="604800" y="449640"/>
            <a:ext cx="79340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HALAMAN BARANG (PENGGUNA)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rcRect l="0" t="4602" r="0" b="0"/>
          <a:stretch/>
        </p:blipFill>
        <p:spPr>
          <a:xfrm>
            <a:off x="932760" y="1080000"/>
            <a:ext cx="7278120" cy="390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Google Shape;742;p29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 </a:t>
            </a: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TAMBAH STOK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rcRect l="0" t="3753" r="0" b="0"/>
          <a:stretch/>
        </p:blipFill>
        <p:spPr>
          <a:xfrm>
            <a:off x="1208160" y="1260000"/>
            <a:ext cx="6726960" cy="36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Google Shape;742;p29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HALAMAN EDIT STOK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rcRect l="0" t="3758" r="0" b="0"/>
          <a:stretch/>
        </p:blipFill>
        <p:spPr>
          <a:xfrm>
            <a:off x="999720" y="1080000"/>
            <a:ext cx="7143840" cy="38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742;p29"/>
          <p:cNvSpPr/>
          <p:nvPr/>
        </p:nvSpPr>
        <p:spPr>
          <a:xfrm>
            <a:off x="697320" y="40968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 </a:t>
            </a: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DELETE DATA STOK BARANG</a:t>
            </a:r>
            <a:endParaRPr b="0" lang="id-ID" sz="3200" spc="-1" strike="noStrike">
              <a:latin typeface="Arial"/>
            </a:endParaRPr>
          </a:p>
        </p:txBody>
      </p:sp>
      <p:sp>
        <p:nvSpPr>
          <p:cNvPr id="530" name="Google Shape;745;p29"/>
          <p:cNvSpPr/>
          <p:nvPr/>
        </p:nvSpPr>
        <p:spPr>
          <a:xfrm>
            <a:off x="162360" y="105552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1" name="" descr=""/>
          <p:cNvPicPr/>
          <p:nvPr/>
        </p:nvPicPr>
        <p:blipFill>
          <a:blip r:embed="rId1"/>
          <a:srcRect l="0" t="2979" r="0" b="0"/>
          <a:stretch/>
        </p:blipFill>
        <p:spPr>
          <a:xfrm>
            <a:off x="972000" y="1066320"/>
            <a:ext cx="7199280" cy="39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Google Shape;742;p29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ROUTE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1683000" y="1080000"/>
            <a:ext cx="5777280" cy="40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812;p33_2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Google Shape;742;p29_4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ROUTE</a:t>
            </a:r>
            <a:endParaRPr b="0" lang="id-ID" sz="3300" spc="-1" strike="noStrike">
              <a:latin typeface="Arial"/>
            </a:endParaRPr>
          </a:p>
        </p:txBody>
      </p:sp>
      <p:sp>
        <p:nvSpPr>
          <p:cNvPr id="537" name="AutoShape 2_0"/>
          <p:cNvSpPr/>
          <p:nvPr/>
        </p:nvSpPr>
        <p:spPr>
          <a:xfrm>
            <a:off x="155520" y="-144360"/>
            <a:ext cx="30384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686160" y="1703160"/>
            <a:ext cx="7771320" cy="173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Google Shape;742;p29"/>
          <p:cNvSpPr/>
          <p:nvPr/>
        </p:nvSpPr>
        <p:spPr>
          <a:xfrm>
            <a:off x="70524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Model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414720" y="1230480"/>
            <a:ext cx="8313840" cy="268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812;p33_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Google Shape;742;p29_5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INDEX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1"/>
          <a:stretch/>
        </p:blipFill>
        <p:spPr>
          <a:xfrm>
            <a:off x="326160" y="1706760"/>
            <a:ext cx="8491320" cy="172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772;p31"/>
          <p:cNvSpPr/>
          <p:nvPr/>
        </p:nvSpPr>
        <p:spPr>
          <a:xfrm>
            <a:off x="3225240" y="2577960"/>
            <a:ext cx="4348080" cy="8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500" spc="-1" strike="noStrike">
                <a:solidFill>
                  <a:srgbClr val="00004d"/>
                </a:solidFill>
                <a:latin typeface="Teko"/>
                <a:ea typeface="Teko"/>
              </a:rPr>
              <a:t>WHY</a:t>
            </a:r>
            <a:endParaRPr b="0" lang="id-ID" sz="4500" spc="-1" strike="noStrike">
              <a:latin typeface="Arial"/>
            </a:endParaRPr>
          </a:p>
        </p:txBody>
      </p:sp>
      <p:sp>
        <p:nvSpPr>
          <p:cNvPr id="466" name="Google Shape;773;p31"/>
          <p:cNvSpPr/>
          <p:nvPr/>
        </p:nvSpPr>
        <p:spPr>
          <a:xfrm>
            <a:off x="3225240" y="3236760"/>
            <a:ext cx="3073680" cy="91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efe1"/>
                </a:solidFill>
                <a:latin typeface="Baloo 2"/>
                <a:ea typeface="Baloo 2"/>
              </a:rPr>
              <a:t>Reasons why we choose 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efe1"/>
                </a:solidFill>
                <a:latin typeface="Baloo 2"/>
                <a:ea typeface="Baloo 2"/>
              </a:rPr>
              <a:t>KOBER WEB </a:t>
            </a:r>
            <a:r>
              <a:rPr b="0" lang="en" sz="1800" spc="-1" strike="noStrike">
                <a:solidFill>
                  <a:srgbClr val="ffefe1"/>
                </a:solidFill>
                <a:latin typeface="Baloo 2"/>
                <a:ea typeface="Baloo 2"/>
              </a:rPr>
              <a:t>as </a:t>
            </a: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efe1"/>
                </a:solidFill>
                <a:latin typeface="Baloo 2"/>
                <a:ea typeface="Baloo 2"/>
              </a:rPr>
              <a:t>our project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467" name="Google Shape;774;p31"/>
          <p:cNvSpPr/>
          <p:nvPr/>
        </p:nvSpPr>
        <p:spPr>
          <a:xfrm>
            <a:off x="3225240" y="1881000"/>
            <a:ext cx="3690720" cy="8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4d"/>
                </a:solidFill>
                <a:latin typeface="Teko"/>
                <a:ea typeface="Teko"/>
              </a:rPr>
              <a:t>01</a:t>
            </a:r>
            <a:endParaRPr b="0" lang="id-ID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812;p33_4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Google Shape;742;p29_6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CREATE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596160" y="1245960"/>
            <a:ext cx="7951320" cy="265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812;p33_5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Google Shape;742;p29_7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EDIT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437400" y="1193040"/>
            <a:ext cx="8268840" cy="27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812;p33_6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Google Shape;742;p29_8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DELETE DAN DETAIL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378360" y="1249920"/>
            <a:ext cx="8386920" cy="264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812;p33_7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Google Shape;742;p29_9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VIEW INDEX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506160" y="1440000"/>
            <a:ext cx="8131320" cy="30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812;p33_8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Google Shape;742;p29_10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CREATE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126080" y="1080000"/>
            <a:ext cx="6891120" cy="383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812;p33_9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Google Shape;742;p29_11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CREATE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945000" y="1080000"/>
            <a:ext cx="7253640" cy="38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812;p33_10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Google Shape;742;p29_12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UPDATE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1046160" y="1260000"/>
            <a:ext cx="7051320" cy="369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812;p33_11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Google Shape;742;p29_13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UPDATE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416160" y="1440000"/>
            <a:ext cx="8311320" cy="25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812;p33_12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Google Shape;742;p29_14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VIEW DETAIL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1916640" y="1293480"/>
            <a:ext cx="5310000" cy="266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812;p33_1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Google Shape;742;p29_15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VIEW DETAIL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1"/>
          <a:stretch/>
        </p:blipFill>
        <p:spPr>
          <a:xfrm>
            <a:off x="522000" y="1260000"/>
            <a:ext cx="8099280" cy="254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750;p30"/>
          <p:cNvSpPr/>
          <p:nvPr/>
        </p:nvSpPr>
        <p:spPr>
          <a:xfrm>
            <a:off x="947160" y="1030320"/>
            <a:ext cx="49572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1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69" name="Google Shape;751;p30"/>
          <p:cNvSpPr/>
          <p:nvPr/>
        </p:nvSpPr>
        <p:spPr>
          <a:xfrm>
            <a:off x="1484640" y="978120"/>
            <a:ext cx="25527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JUDUL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0" name="Google Shape;752;p30"/>
          <p:cNvSpPr/>
          <p:nvPr/>
        </p:nvSpPr>
        <p:spPr>
          <a:xfrm>
            <a:off x="1475640" y="1203480"/>
            <a:ext cx="2552760" cy="61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KOBER WEB</a:t>
            </a: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Komponen Komputer Berbasis web.</a:t>
            </a:r>
            <a:endParaRPr b="0" lang="id-ID" sz="1600" spc="-1" strike="noStrike">
              <a:latin typeface="Arial"/>
            </a:endParaRPr>
          </a:p>
        </p:txBody>
      </p:sp>
      <p:sp>
        <p:nvSpPr>
          <p:cNvPr id="471" name="Google Shape;754;p30"/>
          <p:cNvSpPr/>
          <p:nvPr/>
        </p:nvSpPr>
        <p:spPr>
          <a:xfrm>
            <a:off x="5472360" y="1080360"/>
            <a:ext cx="3167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Untuk menyelesaikan</a:t>
            </a:r>
            <a:r>
              <a:rPr b="0" lang="id-ID" sz="1600" spc="-1" strike="noStrike">
                <a:solidFill>
                  <a:srgbClr val="ffefe1"/>
                </a:solidFill>
                <a:latin typeface="Baloo 2"/>
                <a:ea typeface="Baloo 2"/>
              </a:rPr>
              <a:t> project </a:t>
            </a: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tugas besar mata kuliah pemrograman web lanjutan.</a:t>
            </a: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</p:txBody>
      </p:sp>
      <p:sp>
        <p:nvSpPr>
          <p:cNvPr id="472" name="Google Shape;756;p30"/>
          <p:cNvSpPr/>
          <p:nvPr/>
        </p:nvSpPr>
        <p:spPr>
          <a:xfrm>
            <a:off x="1484640" y="2338560"/>
            <a:ext cx="25527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DESKRIPSI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3" name="Google Shape;757;p30"/>
          <p:cNvSpPr/>
          <p:nvPr/>
        </p:nvSpPr>
        <p:spPr>
          <a:xfrm>
            <a:off x="1484640" y="2649960"/>
            <a:ext cx="2552760" cy="61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Sebuah aplikasi berbasis web dengan tema stok barang yang menggunakan framework Laravel.</a:t>
            </a: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</p:txBody>
      </p:sp>
      <p:sp>
        <p:nvSpPr>
          <p:cNvPr id="474" name="Google Shape;758;p30"/>
          <p:cNvSpPr/>
          <p:nvPr/>
        </p:nvSpPr>
        <p:spPr>
          <a:xfrm>
            <a:off x="946440" y="2381760"/>
            <a:ext cx="49284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2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5" name="Google Shape;750;p30"/>
          <p:cNvSpPr/>
          <p:nvPr/>
        </p:nvSpPr>
        <p:spPr>
          <a:xfrm>
            <a:off x="5220000" y="1001160"/>
            <a:ext cx="35928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3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6" name="Google Shape;751;p30"/>
          <p:cNvSpPr/>
          <p:nvPr/>
        </p:nvSpPr>
        <p:spPr>
          <a:xfrm>
            <a:off x="5580000" y="900000"/>
            <a:ext cx="143964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TUJUAN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7" name="Google Shape;758;p30"/>
          <p:cNvSpPr/>
          <p:nvPr/>
        </p:nvSpPr>
        <p:spPr>
          <a:xfrm>
            <a:off x="5220000" y="3672000"/>
            <a:ext cx="359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4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8" name="Google Shape;756;p30"/>
          <p:cNvSpPr/>
          <p:nvPr/>
        </p:nvSpPr>
        <p:spPr>
          <a:xfrm>
            <a:off x="5652000" y="3651840"/>
            <a:ext cx="280728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LATAR BELAKANG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79" name="Google Shape;757;p30"/>
          <p:cNvSpPr/>
          <p:nvPr/>
        </p:nvSpPr>
        <p:spPr>
          <a:xfrm>
            <a:off x="5652000" y="3903840"/>
            <a:ext cx="2552760" cy="109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D" sz="1600" spc="-1" strike="noStrike">
                <a:solidFill>
                  <a:srgbClr val="ffefe1"/>
                </a:solidFill>
                <a:latin typeface="Baloo 2"/>
                <a:ea typeface="Baloo 2"/>
              </a:rPr>
              <a:t>Stok barang termasuk salah satu website yang menarik untuk dibuat.</a:t>
            </a: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id-ID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812;p33_14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Google Shape;742;p29_16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PAGINATION &amp; SEARCH BARANG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2842560" y="2808000"/>
            <a:ext cx="3458520" cy="799200"/>
          </a:xfrm>
          <a:prstGeom prst="rect">
            <a:avLst/>
          </a:prstGeom>
          <a:ln w="0">
            <a:noFill/>
          </a:ln>
        </p:spPr>
      </p:pic>
      <p:pic>
        <p:nvPicPr>
          <p:cNvPr id="578" name="" descr=""/>
          <p:cNvPicPr/>
          <p:nvPr/>
        </p:nvPicPr>
        <p:blipFill>
          <a:blip r:embed="rId2"/>
          <a:srcRect l="11062" t="9449" r="747" b="22906"/>
          <a:stretch/>
        </p:blipFill>
        <p:spPr>
          <a:xfrm>
            <a:off x="540360" y="1260360"/>
            <a:ext cx="8062920" cy="12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812;p33_15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Google Shape;742;p29_17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AUTH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1783080" y="1080000"/>
            <a:ext cx="557712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812;p33_16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Google Shape;742;p29_18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CONTROLLER AUTH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506160" y="1153080"/>
            <a:ext cx="8131320" cy="361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812;p33_17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Google Shape;742;p29_19"/>
          <p:cNvSpPr/>
          <p:nvPr/>
        </p:nvSpPr>
        <p:spPr>
          <a:xfrm>
            <a:off x="21600" y="5076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MIDDLEWARE AUTH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1417680" y="2080080"/>
            <a:ext cx="6308280" cy="130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812;p33_18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Google Shape;742;p29_20"/>
          <p:cNvSpPr/>
          <p:nvPr/>
        </p:nvSpPr>
        <p:spPr>
          <a:xfrm>
            <a:off x="82800" y="3600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LOGIN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1170360" y="932400"/>
            <a:ext cx="6802920" cy="404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812;p33_19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Google Shape;742;p29_21"/>
          <p:cNvSpPr/>
          <p:nvPr/>
        </p:nvSpPr>
        <p:spPr>
          <a:xfrm>
            <a:off x="82800" y="4680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REGISTER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630360" y="1080000"/>
            <a:ext cx="7882920" cy="350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812;p33_20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Google Shape;742;p29_22"/>
          <p:cNvSpPr/>
          <p:nvPr/>
        </p:nvSpPr>
        <p:spPr>
          <a:xfrm>
            <a:off x="82800" y="6120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FORM REGISTER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506160" y="1360800"/>
            <a:ext cx="8131320" cy="313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812;p33_21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Google Shape;742;p29_23"/>
          <p:cNvSpPr/>
          <p:nvPr/>
        </p:nvSpPr>
        <p:spPr>
          <a:xfrm>
            <a:off x="82800" y="504000"/>
            <a:ext cx="89776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MODEL USER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1"/>
          <a:stretch/>
        </p:blipFill>
        <p:spPr>
          <a:xfrm>
            <a:off x="2148840" y="2099160"/>
            <a:ext cx="4982400" cy="12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1626;p50"/>
          <p:cNvSpPr/>
          <p:nvPr/>
        </p:nvSpPr>
        <p:spPr>
          <a:xfrm>
            <a:off x="4572000" y="360000"/>
            <a:ext cx="3857760" cy="18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rgbClr val="00004d"/>
                </a:solidFill>
                <a:latin typeface="Teko"/>
                <a:ea typeface="Teko"/>
              </a:rPr>
              <a:t>SHOULD WE START A LIVE DEMO FOR OUR WEBSITE ?</a:t>
            </a:r>
            <a:endParaRPr b="0" lang="id-ID" sz="4000" spc="-1" strike="noStrike">
              <a:latin typeface="Arial"/>
            </a:endParaRPr>
          </a:p>
        </p:txBody>
      </p:sp>
      <p:sp>
        <p:nvSpPr>
          <p:cNvPr id="601" name="Google Shape;1627;p50"/>
          <p:cNvSpPr/>
          <p:nvPr/>
        </p:nvSpPr>
        <p:spPr>
          <a:xfrm>
            <a:off x="8460000" y="2520000"/>
            <a:ext cx="298440" cy="439560"/>
          </a:xfrm>
          <a:custGeom>
            <a:avLst/>
            <a:gdLst/>
            <a:ahLst/>
            <a:rect l="l" t="t" r="r" b="b"/>
            <a:pathLst>
              <a:path w="3858" h="568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5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Google Shape;1628;p50"/>
          <p:cNvSpPr/>
          <p:nvPr/>
        </p:nvSpPr>
        <p:spPr>
          <a:xfrm>
            <a:off x="6875280" y="3960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Google Shape;1629;p50"/>
          <p:cNvSpPr/>
          <p:nvPr/>
        </p:nvSpPr>
        <p:spPr>
          <a:xfrm>
            <a:off x="7980840" y="3960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Google Shape;1630;p50"/>
          <p:cNvSpPr/>
          <p:nvPr/>
        </p:nvSpPr>
        <p:spPr>
          <a:xfrm>
            <a:off x="8625960" y="631440"/>
            <a:ext cx="450000" cy="484200"/>
          </a:xfrm>
          <a:custGeom>
            <a:avLst/>
            <a:gdLst/>
            <a:ahLst/>
            <a:rect l="l" t="t" r="r" b="b"/>
            <a:pathLst>
              <a:path w="5811" h="6252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Google Shape;1631;p50"/>
          <p:cNvSpPr/>
          <p:nvPr/>
        </p:nvSpPr>
        <p:spPr>
          <a:xfrm>
            <a:off x="8906400" y="19033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6" name="Picture 3" descr="D:\PEMROGRAMAN WEB\my sql\xampp\htdocs\code-3\IMG-20210622-WA0010.jpg"/>
          <p:cNvPicPr/>
          <p:nvPr/>
        </p:nvPicPr>
        <p:blipFill>
          <a:blip r:embed="rId2"/>
          <a:stretch/>
        </p:blipFill>
        <p:spPr>
          <a:xfrm>
            <a:off x="2843640" y="2971080"/>
            <a:ext cx="2375280" cy="123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Google Shape;742;p29"/>
          <p:cNvSpPr/>
          <p:nvPr/>
        </p:nvSpPr>
        <p:spPr>
          <a:xfrm>
            <a:off x="683640" y="627480"/>
            <a:ext cx="7790760" cy="17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Bakso Sapi"/>
                <a:ea typeface="Teko"/>
              </a:rPr>
              <a:t>THANK YOU FOR GUIDING US SO WE CAN MAKE AN AWESOME WEBSITE FOR THIS PROJECT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609" name="Picture 2" descr="C:\Users\Acer\Downloads\ANIMASI BUAT PPT\give a plus.gif"/>
          <p:cNvPicPr/>
          <p:nvPr/>
        </p:nvPicPr>
        <p:blipFill>
          <a:blip r:embed="rId1"/>
          <a:stretch/>
        </p:blipFill>
        <p:spPr>
          <a:xfrm>
            <a:off x="6588360" y="3187080"/>
            <a:ext cx="1784520" cy="1784520"/>
          </a:xfrm>
          <a:prstGeom prst="rect">
            <a:avLst/>
          </a:prstGeom>
          <a:ln w="0">
            <a:noFill/>
          </a:ln>
        </p:spPr>
      </p:pic>
      <p:pic>
        <p:nvPicPr>
          <p:cNvPr id="610" name="Picture 2" descr="C:\Users\Acer\Downloads\ANIMASI BUAT PPT\give a plus.gif"/>
          <p:cNvPicPr/>
          <p:nvPr/>
        </p:nvPicPr>
        <p:blipFill>
          <a:blip r:embed="rId2"/>
          <a:stretch/>
        </p:blipFill>
        <p:spPr>
          <a:xfrm>
            <a:off x="3924000" y="3215520"/>
            <a:ext cx="1784520" cy="1784520"/>
          </a:xfrm>
          <a:prstGeom prst="rect">
            <a:avLst/>
          </a:prstGeom>
          <a:ln w="0">
            <a:noFill/>
          </a:ln>
        </p:spPr>
      </p:pic>
      <p:pic>
        <p:nvPicPr>
          <p:cNvPr id="611" name="Picture 2" descr="C:\Users\Acer\Downloads\ANIMASI BUAT PPT\give a plus.gif"/>
          <p:cNvPicPr/>
          <p:nvPr/>
        </p:nvPicPr>
        <p:blipFill>
          <a:blip r:embed="rId3"/>
          <a:stretch/>
        </p:blipFill>
        <p:spPr>
          <a:xfrm>
            <a:off x="1225080" y="3187080"/>
            <a:ext cx="1784520" cy="178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772;p31"/>
          <p:cNvSpPr/>
          <p:nvPr/>
        </p:nvSpPr>
        <p:spPr>
          <a:xfrm>
            <a:off x="3225240" y="2577960"/>
            <a:ext cx="4348080" cy="8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500" spc="-1" strike="noStrike">
                <a:solidFill>
                  <a:srgbClr val="00004d"/>
                </a:solidFill>
                <a:latin typeface="Teko"/>
                <a:ea typeface="Teko"/>
              </a:rPr>
              <a:t>FITUR</a:t>
            </a:r>
            <a:endParaRPr b="0" lang="id-ID" sz="4500" spc="-1" strike="noStrike">
              <a:latin typeface="Arial"/>
            </a:endParaRPr>
          </a:p>
        </p:txBody>
      </p:sp>
      <p:sp>
        <p:nvSpPr>
          <p:cNvPr id="481" name="Google Shape;773;p31"/>
          <p:cNvSpPr/>
          <p:nvPr/>
        </p:nvSpPr>
        <p:spPr>
          <a:xfrm>
            <a:off x="3225240" y="3236760"/>
            <a:ext cx="3073680" cy="91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efe1"/>
                </a:solidFill>
                <a:latin typeface="Baloo 2"/>
                <a:ea typeface="Baloo 2"/>
              </a:rPr>
              <a:t>Beberapa fitur dari website KOBER WEB</a:t>
            </a:r>
            <a:endParaRPr b="0" lang="id-ID" sz="1800" spc="-1" strike="noStrike">
              <a:latin typeface="Arial"/>
            </a:endParaRPr>
          </a:p>
        </p:txBody>
      </p:sp>
      <p:sp>
        <p:nvSpPr>
          <p:cNvPr id="482" name="Google Shape;774;p31"/>
          <p:cNvSpPr/>
          <p:nvPr/>
        </p:nvSpPr>
        <p:spPr>
          <a:xfrm>
            <a:off x="3225240" y="1881000"/>
            <a:ext cx="3690720" cy="8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00004d"/>
                </a:solidFill>
                <a:latin typeface="Teko"/>
                <a:ea typeface="Teko"/>
              </a:rPr>
              <a:t>02</a:t>
            </a:r>
            <a:endParaRPr b="0" lang="id-ID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834;p35"/>
          <p:cNvSpPr/>
          <p:nvPr/>
        </p:nvSpPr>
        <p:spPr>
          <a:xfrm>
            <a:off x="713160" y="588240"/>
            <a:ext cx="771660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FITUR WEB</a:t>
            </a:r>
            <a:endParaRPr b="0" lang="id-ID" sz="3200" spc="-1" strike="noStrike">
              <a:latin typeface="Arial"/>
            </a:endParaRPr>
          </a:p>
        </p:txBody>
      </p:sp>
      <p:sp>
        <p:nvSpPr>
          <p:cNvPr id="484" name="Google Shape;835;p35"/>
          <p:cNvSpPr/>
          <p:nvPr/>
        </p:nvSpPr>
        <p:spPr>
          <a:xfrm>
            <a:off x="360000" y="213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CRUD 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85" name="Google Shape;837;p35"/>
          <p:cNvSpPr/>
          <p:nvPr/>
        </p:nvSpPr>
        <p:spPr>
          <a:xfrm>
            <a:off x="1598760" y="213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LOGIN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86" name="Google Shape;839;p35"/>
          <p:cNvSpPr/>
          <p:nvPr/>
        </p:nvSpPr>
        <p:spPr>
          <a:xfrm>
            <a:off x="3780000" y="2145240"/>
            <a:ext cx="26992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AUTHENTICATION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87" name="Google Shape;847;p35"/>
          <p:cNvSpPr/>
          <p:nvPr/>
        </p:nvSpPr>
        <p:spPr>
          <a:xfrm rot="10800000">
            <a:off x="1200240" y="4456080"/>
            <a:ext cx="674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Google Shape;848;p35"/>
          <p:cNvSpPr/>
          <p:nvPr/>
        </p:nvSpPr>
        <p:spPr>
          <a:xfrm rot="10800000">
            <a:off x="1200240" y="1308240"/>
            <a:ext cx="674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Google Shape;849;p35"/>
          <p:cNvSpPr/>
          <p:nvPr/>
        </p:nvSpPr>
        <p:spPr>
          <a:xfrm>
            <a:off x="1440000" y="17467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Google Shape;850;p35"/>
          <p:cNvSpPr/>
          <p:nvPr/>
        </p:nvSpPr>
        <p:spPr>
          <a:xfrm>
            <a:off x="2707200" y="17467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Google Shape;851;p35"/>
          <p:cNvSpPr/>
          <p:nvPr/>
        </p:nvSpPr>
        <p:spPr>
          <a:xfrm>
            <a:off x="5040000" y="17467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Google Shape;851;p35"/>
          <p:cNvSpPr/>
          <p:nvPr/>
        </p:nvSpPr>
        <p:spPr>
          <a:xfrm>
            <a:off x="7380360" y="17467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Google Shape;835;p35"/>
          <p:cNvSpPr/>
          <p:nvPr/>
        </p:nvSpPr>
        <p:spPr>
          <a:xfrm>
            <a:off x="6300000" y="213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VALIDATION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94" name="Google Shape;851;p35"/>
          <p:cNvSpPr/>
          <p:nvPr/>
        </p:nvSpPr>
        <p:spPr>
          <a:xfrm>
            <a:off x="1620000" y="27979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Google Shape;851;p35"/>
          <p:cNvSpPr/>
          <p:nvPr/>
        </p:nvSpPr>
        <p:spPr>
          <a:xfrm>
            <a:off x="5119200" y="280080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Google Shape;835;p35"/>
          <p:cNvSpPr/>
          <p:nvPr/>
        </p:nvSpPr>
        <p:spPr>
          <a:xfrm>
            <a:off x="627480" y="321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SEARCHING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97" name="Google Shape;835;p35"/>
          <p:cNvSpPr/>
          <p:nvPr/>
        </p:nvSpPr>
        <p:spPr>
          <a:xfrm>
            <a:off x="4079160" y="321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PAGINATION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498" name="Google Shape;851;p35"/>
          <p:cNvSpPr/>
          <p:nvPr/>
        </p:nvSpPr>
        <p:spPr>
          <a:xfrm>
            <a:off x="3331800" y="27979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Google Shape;835;p35"/>
          <p:cNvSpPr/>
          <p:nvPr/>
        </p:nvSpPr>
        <p:spPr>
          <a:xfrm>
            <a:off x="2700000" y="3219840"/>
            <a:ext cx="143928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2000" spc="-1" strike="noStrike">
                <a:solidFill>
                  <a:srgbClr val="00004d"/>
                </a:solidFill>
                <a:latin typeface="Teko"/>
                <a:ea typeface="Teko"/>
              </a:rPr>
              <a:t>UPLOAD</a:t>
            </a:r>
            <a:endParaRPr b="0" lang="id-ID" sz="2000" spc="-1" strike="noStrike">
              <a:latin typeface="Arial"/>
            </a:endParaRPr>
          </a:p>
        </p:txBody>
      </p:sp>
      <p:sp>
        <p:nvSpPr>
          <p:cNvPr id="500" name="Google Shape;851;p35"/>
          <p:cNvSpPr/>
          <p:nvPr/>
        </p:nvSpPr>
        <p:spPr>
          <a:xfrm>
            <a:off x="7027560" y="2797920"/>
            <a:ext cx="171720" cy="261360"/>
          </a:xfrm>
          <a:custGeom>
            <a:avLst/>
            <a:gdLst/>
            <a:ahLst/>
            <a:rect l="l" t="t" r="r" b="b"/>
            <a:pathLst>
              <a:path w="2228" h="3382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Google Shape;835;p35"/>
          <p:cNvSpPr/>
          <p:nvPr/>
        </p:nvSpPr>
        <p:spPr>
          <a:xfrm>
            <a:off x="6027480" y="3219840"/>
            <a:ext cx="22518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00004d"/>
                </a:solidFill>
                <a:latin typeface="Teko"/>
                <a:ea typeface="Teko"/>
              </a:rPr>
              <a:t>LOGOUT</a:t>
            </a:r>
            <a:endParaRPr b="0" lang="id-ID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742;p29"/>
          <p:cNvSpPr/>
          <p:nvPr/>
        </p:nvSpPr>
        <p:spPr>
          <a:xfrm>
            <a:off x="1882800" y="589680"/>
            <a:ext cx="53780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LANDING PAGE</a:t>
            </a:r>
            <a:endParaRPr b="0" lang="id-ID" sz="3200" spc="-1" strike="noStrike">
              <a:latin typeface="Arial"/>
            </a:endParaRPr>
          </a:p>
        </p:txBody>
      </p:sp>
      <p:sp>
        <p:nvSpPr>
          <p:cNvPr id="503" name="Google Shape;745;p29"/>
          <p:cNvSpPr/>
          <p:nvPr/>
        </p:nvSpPr>
        <p:spPr>
          <a:xfrm>
            <a:off x="162360" y="105552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" descr=""/>
          <p:cNvPicPr/>
          <p:nvPr/>
        </p:nvPicPr>
        <p:blipFill>
          <a:blip r:embed="rId1"/>
          <a:srcRect l="0" t="2012" r="0" b="0"/>
          <a:stretch/>
        </p:blipFill>
        <p:spPr>
          <a:xfrm>
            <a:off x="1179720" y="1260000"/>
            <a:ext cx="6783840" cy="373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742;p29_3"/>
          <p:cNvSpPr/>
          <p:nvPr/>
        </p:nvSpPr>
        <p:spPr>
          <a:xfrm>
            <a:off x="1882800" y="589680"/>
            <a:ext cx="53780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HALAMAN REGISTRASI</a:t>
            </a:r>
            <a:endParaRPr b="0" lang="id-ID" sz="3200" spc="-1" strike="noStrike">
              <a:latin typeface="Arial"/>
            </a:endParaRPr>
          </a:p>
        </p:txBody>
      </p:sp>
      <p:sp>
        <p:nvSpPr>
          <p:cNvPr id="506" name="Google Shape;745;p29_0"/>
          <p:cNvSpPr/>
          <p:nvPr/>
        </p:nvSpPr>
        <p:spPr>
          <a:xfrm>
            <a:off x="162360" y="1055520"/>
            <a:ext cx="339840" cy="365760"/>
          </a:xfrm>
          <a:custGeom>
            <a:avLst/>
            <a:gdLst/>
            <a:ahLst/>
            <a:rect l="l" t="t" r="r" b="b"/>
            <a:pathLst>
              <a:path w="4395" h="4727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" descr=""/>
          <p:cNvPicPr/>
          <p:nvPr/>
        </p:nvPicPr>
        <p:blipFill>
          <a:blip r:embed="rId1"/>
          <a:srcRect l="0" t="3981" r="0" b="0"/>
          <a:stretch/>
        </p:blipFill>
        <p:spPr>
          <a:xfrm>
            <a:off x="1152000" y="1260000"/>
            <a:ext cx="6839280" cy="369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Google Shape;742;p29_0"/>
          <p:cNvSpPr/>
          <p:nvPr/>
        </p:nvSpPr>
        <p:spPr>
          <a:xfrm>
            <a:off x="1882800" y="589680"/>
            <a:ext cx="53780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00" spc="-1" strike="noStrike">
                <a:solidFill>
                  <a:srgbClr val="00004d"/>
                </a:solidFill>
                <a:latin typeface="Teko"/>
                <a:ea typeface="Teko"/>
              </a:rPr>
              <a:t>HALAMAN LOGIN</a:t>
            </a:r>
            <a:endParaRPr b="0" lang="id-ID" sz="32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rcRect l="0" t="4440" r="0" b="0"/>
          <a:stretch/>
        </p:blipFill>
        <p:spPr>
          <a:xfrm>
            <a:off x="1062000" y="1177200"/>
            <a:ext cx="7019280" cy="377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812;p33"/>
          <p:cNvSpPr/>
          <p:nvPr/>
        </p:nvSpPr>
        <p:spPr>
          <a:xfrm>
            <a:off x="972000" y="4283280"/>
            <a:ext cx="252000" cy="270360"/>
          </a:xfrm>
          <a:custGeom>
            <a:avLst/>
            <a:gdLst/>
            <a:ahLst/>
            <a:rect l="l" t="t" r="r" b="b"/>
            <a:pathLst>
              <a:path w="3263" h="3498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0000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Google Shape;742;p29"/>
          <p:cNvSpPr/>
          <p:nvPr/>
        </p:nvSpPr>
        <p:spPr>
          <a:xfrm>
            <a:off x="705600" y="449640"/>
            <a:ext cx="77324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D" sz="3300" spc="-1" strike="noStrike">
                <a:solidFill>
                  <a:srgbClr val="00004d"/>
                </a:solidFill>
                <a:latin typeface="Teko"/>
                <a:ea typeface="Teko"/>
              </a:rPr>
              <a:t>HALAMAN USERS (ADMIN)</a:t>
            </a:r>
            <a:endParaRPr b="0" lang="id-ID" sz="33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rcRect l="0" t="4602" r="0" b="0"/>
          <a:stretch/>
        </p:blipFill>
        <p:spPr>
          <a:xfrm>
            <a:off x="1179720" y="1260000"/>
            <a:ext cx="6783840" cy="363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Application>LibreOffice/7.1.4.2$Linux_X86_64 LibreOffice_project/10$Build-2</Application>
  <AppVersion>15.0000</AppVersion>
  <Words>182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id-ID</dc:language>
  <cp:lastModifiedBy/>
  <dcterms:modified xsi:type="dcterms:W3CDTF">2021-06-23T21:04:53Z</dcterms:modified>
  <cp:revision>57</cp:revision>
  <dc:subject/>
  <dc:title>Mar Fo S a B 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On-screen Show (16:9)</vt:lpwstr>
  </property>
  <property fmtid="{D5CDD505-2E9C-101B-9397-08002B2CF9AE}" pid="4" name="Slides">
    <vt:i4>29</vt:i4>
  </property>
</Properties>
</file>